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303" r:id="rId5"/>
    <p:sldId id="302" r:id="rId6"/>
    <p:sldId id="304" r:id="rId7"/>
    <p:sldId id="301" r:id="rId8"/>
    <p:sldId id="305" r:id="rId9"/>
    <p:sldId id="300" r:id="rId10"/>
    <p:sldId id="272" r:id="rId11"/>
    <p:sldId id="306" r:id="rId12"/>
    <p:sldId id="307" r:id="rId13"/>
    <p:sldId id="308" r:id="rId14"/>
    <p:sldId id="299" r:id="rId15"/>
    <p:sldId id="276" r:id="rId16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6BA"/>
    <a:srgbClr val="F1A5AA"/>
    <a:srgbClr val="ED8B92"/>
    <a:srgbClr val="E86A73"/>
    <a:srgbClr val="E13945"/>
    <a:srgbClr val="404040"/>
    <a:srgbClr val="E9737B"/>
    <a:srgbClr val="BA1C27"/>
    <a:srgbClr val="DE2431"/>
    <a:srgbClr val="B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3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20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635DAA5-0EEF-4E52-B697-0996819285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0C010-5548-4CA7-8F94-C41D41EEAB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1.jpe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2.jpe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3.jpe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419985" cy="1102360"/>
          </a:xfrm>
          <a:custGeom>
            <a:avLst/>
            <a:gdLst>
              <a:gd name="connsiteX0" fmla="*/ 0 w 2419668"/>
              <a:gd name="connsiteY0" fmla="*/ 0 h 1102659"/>
              <a:gd name="connsiteX1" fmla="*/ 1317009 w 2419668"/>
              <a:gd name="connsiteY1" fmla="*/ 0 h 1102659"/>
              <a:gd name="connsiteX2" fmla="*/ 2419668 w 2419668"/>
              <a:gd name="connsiteY2" fmla="*/ 1102659 h 1102659"/>
              <a:gd name="connsiteX3" fmla="*/ 0 w 2419668"/>
              <a:gd name="connsiteY3" fmla="*/ 1102659 h 1102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668" h="1102659">
                <a:moveTo>
                  <a:pt x="0" y="0"/>
                </a:moveTo>
                <a:lnTo>
                  <a:pt x="1317009" y="0"/>
                </a:lnTo>
                <a:lnTo>
                  <a:pt x="2419668" y="1102659"/>
                </a:lnTo>
                <a:lnTo>
                  <a:pt x="0" y="11026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 userDrawn="1">
            <p:custDataLst>
              <p:tags r:id="rId3"/>
            </p:custDataLst>
          </p:nvPr>
        </p:nvSpPr>
        <p:spPr>
          <a:xfrm>
            <a:off x="2419350" y="1102360"/>
            <a:ext cx="9772650" cy="3962400"/>
          </a:xfrm>
          <a:custGeom>
            <a:avLst/>
            <a:gdLst>
              <a:gd name="connsiteX0" fmla="*/ 0 w 9772332"/>
              <a:gd name="connsiteY0" fmla="*/ 0 h 3962400"/>
              <a:gd name="connsiteX1" fmla="*/ 9772332 w 9772332"/>
              <a:gd name="connsiteY1" fmla="*/ 0 h 3962400"/>
              <a:gd name="connsiteX2" fmla="*/ 9772332 w 9772332"/>
              <a:gd name="connsiteY2" fmla="*/ 3962400 h 3962400"/>
              <a:gd name="connsiteX3" fmla="*/ 3962400 w 9772332"/>
              <a:gd name="connsiteY3" fmla="*/ 3962400 h 3962400"/>
              <a:gd name="connsiteX4" fmla="*/ 0 w 9772332"/>
              <a:gd name="connsiteY4" fmla="*/ 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2332" h="3962400">
                <a:moveTo>
                  <a:pt x="0" y="0"/>
                </a:moveTo>
                <a:lnTo>
                  <a:pt x="9772332" y="0"/>
                </a:lnTo>
                <a:lnTo>
                  <a:pt x="9772332" y="3962400"/>
                </a:lnTo>
                <a:lnTo>
                  <a:pt x="3962400" y="39624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 userDrawn="1">
            <p:custDataLst>
              <p:tags r:id="rId5"/>
            </p:custDataLst>
          </p:nvPr>
        </p:nvSpPr>
        <p:spPr>
          <a:xfrm>
            <a:off x="6381115" y="5064760"/>
            <a:ext cx="5027295" cy="1793240"/>
          </a:xfrm>
          <a:custGeom>
            <a:avLst/>
            <a:gdLst>
              <a:gd name="connsiteX0" fmla="*/ 0 w 5027461"/>
              <a:gd name="connsiteY0" fmla="*/ 0 h 1792941"/>
              <a:gd name="connsiteX1" fmla="*/ 3234520 w 5027461"/>
              <a:gd name="connsiteY1" fmla="*/ 0 h 1792941"/>
              <a:gd name="connsiteX2" fmla="*/ 5027461 w 5027461"/>
              <a:gd name="connsiteY2" fmla="*/ 1792941 h 1792941"/>
              <a:gd name="connsiteX3" fmla="*/ 1792941 w 5027461"/>
              <a:gd name="connsiteY3" fmla="*/ 1792941 h 1792941"/>
              <a:gd name="connsiteX4" fmla="*/ 0 w 5027461"/>
              <a:gd name="connsiteY4" fmla="*/ 0 h 17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7461" h="1792941">
                <a:moveTo>
                  <a:pt x="0" y="0"/>
                </a:moveTo>
                <a:lnTo>
                  <a:pt x="3234520" y="0"/>
                </a:lnTo>
                <a:lnTo>
                  <a:pt x="5027461" y="1792941"/>
                </a:lnTo>
                <a:lnTo>
                  <a:pt x="1792941" y="17929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 userDrawn="1">
            <p:custDataLst>
              <p:tags r:id="rId6"/>
            </p:custDataLst>
          </p:nvPr>
        </p:nvSpPr>
        <p:spPr>
          <a:xfrm>
            <a:off x="0" y="1809750"/>
            <a:ext cx="7553960" cy="2960370"/>
          </a:xfrm>
          <a:custGeom>
            <a:avLst/>
            <a:gdLst>
              <a:gd name="connsiteX0" fmla="*/ 0 w 7553648"/>
              <a:gd name="connsiteY0" fmla="*/ 0 h 2681416"/>
              <a:gd name="connsiteX1" fmla="*/ 4872232 w 7553648"/>
              <a:gd name="connsiteY1" fmla="*/ 0 h 2681416"/>
              <a:gd name="connsiteX2" fmla="*/ 7553648 w 7553648"/>
              <a:gd name="connsiteY2" fmla="*/ 2681416 h 2681416"/>
              <a:gd name="connsiteX3" fmla="*/ 0 w 7553648"/>
              <a:gd name="connsiteY3" fmla="*/ 2681416 h 2681416"/>
              <a:gd name="connsiteX4" fmla="*/ 0 w 7553648"/>
              <a:gd name="connsiteY4" fmla="*/ 0 h 268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3648" h="2681416">
                <a:moveTo>
                  <a:pt x="0" y="0"/>
                </a:moveTo>
                <a:lnTo>
                  <a:pt x="4872232" y="0"/>
                </a:lnTo>
                <a:lnTo>
                  <a:pt x="7553648" y="2681416"/>
                </a:lnTo>
                <a:lnTo>
                  <a:pt x="0" y="26814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0"/>
            </p:custDataLst>
          </p:nvPr>
        </p:nvSpPr>
        <p:spPr>
          <a:xfrm>
            <a:off x="108758" y="2762250"/>
            <a:ext cx="5410200" cy="101346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bg1"/>
                </a:solidFill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1"/>
            </p:custDataLst>
          </p:nvPr>
        </p:nvSpPr>
        <p:spPr>
          <a:xfrm>
            <a:off x="108758" y="3870960"/>
            <a:ext cx="5410200" cy="796909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12"/>
            </p:custDataLst>
          </p:nvPr>
        </p:nvSpPr>
        <p:spPr>
          <a:xfrm>
            <a:off x="627346" y="4821136"/>
            <a:ext cx="2249204" cy="46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 userDrawn="1">
            <p:ph type="body" sz="quarter" idx="14" hasCustomPrompt="1"/>
            <p:custDataLst>
              <p:tags r:id="rId13"/>
            </p:custDataLst>
          </p:nvPr>
        </p:nvSpPr>
        <p:spPr>
          <a:xfrm>
            <a:off x="627346" y="5365657"/>
            <a:ext cx="2249204" cy="46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1" name="平行四边形 10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2" name="平行四边形 11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1102659"/>
              <a:ext cx="12191999" cy="5755341"/>
              <a:chOff x="0" y="1102659"/>
              <a:chExt cx="12191999" cy="5755341"/>
            </a:xfrm>
          </p:grpSpPr>
          <p:sp>
            <p:nvSpPr>
  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  <p:cNvSpPr/>
              <p:nvPr>
                <p:custDataLst>
                  <p:tags r:id="rId3"/>
                </p:custDataLst>
              </p:nvPr>
            </p:nvSpPr>
            <p:spPr>
              <a:xfrm>
                <a:off x="2419667" y="1102659"/>
                <a:ext cx="9772332" cy="3962400"/>
              </a:xfrm>
              <a:custGeom>
                <a:avLst/>
                <a:gdLst>
                  <a:gd name="connsiteX0" fmla="*/ 0 w 9772332"/>
                  <a:gd name="connsiteY0" fmla="*/ 0 h 3962400"/>
                  <a:gd name="connsiteX1" fmla="*/ 9772332 w 9772332"/>
                  <a:gd name="connsiteY1" fmla="*/ 0 h 3962400"/>
                  <a:gd name="connsiteX2" fmla="*/ 9772332 w 9772332"/>
                  <a:gd name="connsiteY2" fmla="*/ 3962400 h 3962400"/>
                  <a:gd name="connsiteX3" fmla="*/ 3962400 w 9772332"/>
                  <a:gd name="connsiteY3" fmla="*/ 3962400 h 3962400"/>
                  <a:gd name="connsiteX4" fmla="*/ 0 w 9772332"/>
                  <a:gd name="connsiteY4" fmla="*/ 0 h 396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2332" h="3962400">
                    <a:moveTo>
                      <a:pt x="0" y="0"/>
                    </a:moveTo>
                    <a:lnTo>
                      <a:pt x="9772332" y="0"/>
                    </a:lnTo>
                    <a:lnTo>
                      <a:pt x="9772332" y="3962400"/>
                    </a:lnTo>
                    <a:lnTo>
                      <a:pt x="3962400" y="3962400"/>
                    </a:ln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  <p:cNvSpPr/>
              <p:nvPr>
                <p:custDataLst>
                  <p:tags r:id="rId5"/>
                </p:custDataLst>
              </p:nvPr>
            </p:nvSpPr>
            <p:spPr>
              <a:xfrm>
                <a:off x="6380967" y="5065059"/>
                <a:ext cx="5027461" cy="1792941"/>
              </a:xfrm>
              <a:custGeom>
                <a:avLst/>
                <a:gdLst>
                  <a:gd name="connsiteX0" fmla="*/ 0 w 5027461"/>
                  <a:gd name="connsiteY0" fmla="*/ 0 h 1792941"/>
                  <a:gd name="connsiteX1" fmla="*/ 3234520 w 5027461"/>
                  <a:gd name="connsiteY1" fmla="*/ 0 h 1792941"/>
                  <a:gd name="connsiteX2" fmla="*/ 5027461 w 5027461"/>
                  <a:gd name="connsiteY2" fmla="*/ 1792941 h 1792941"/>
                  <a:gd name="connsiteX3" fmla="*/ 1792941 w 5027461"/>
                  <a:gd name="connsiteY3" fmla="*/ 1792941 h 1792941"/>
                  <a:gd name="connsiteX4" fmla="*/ 0 w 5027461"/>
                  <a:gd name="connsiteY4" fmla="*/ 0 h 179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27461" h="1792941">
                    <a:moveTo>
                      <a:pt x="0" y="0"/>
                    </a:moveTo>
                    <a:lnTo>
                      <a:pt x="3234520" y="0"/>
                    </a:lnTo>
                    <a:lnTo>
                      <a:pt x="5027461" y="1792941"/>
                    </a:lnTo>
                    <a:lnTo>
                      <a:pt x="1792941" y="17929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  <p:cNvSpPr/>
              <p:nvPr>
                <p:custDataLst>
                  <p:tags r:id="rId6"/>
                </p:custDataLst>
              </p:nvPr>
            </p:nvSpPr>
            <p:spPr>
              <a:xfrm>
                <a:off x="0" y="2088292"/>
                <a:ext cx="7553648" cy="2681416"/>
              </a:xfrm>
              <a:custGeom>
                <a:avLst/>
                <a:gdLst>
                  <a:gd name="connsiteX0" fmla="*/ 0 w 7553648"/>
                  <a:gd name="connsiteY0" fmla="*/ 0 h 2681416"/>
                  <a:gd name="connsiteX1" fmla="*/ 4872232 w 7553648"/>
                  <a:gd name="connsiteY1" fmla="*/ 0 h 2681416"/>
                  <a:gd name="connsiteX2" fmla="*/ 7553648 w 7553648"/>
                  <a:gd name="connsiteY2" fmla="*/ 2681416 h 2681416"/>
                  <a:gd name="connsiteX3" fmla="*/ 0 w 7553648"/>
                  <a:gd name="connsiteY3" fmla="*/ 2681416 h 2681416"/>
                  <a:gd name="connsiteX4" fmla="*/ 0 w 7553648"/>
                  <a:gd name="connsiteY4" fmla="*/ 0 h 268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648" h="2681416">
                    <a:moveTo>
                      <a:pt x="0" y="0"/>
                    </a:moveTo>
                    <a:lnTo>
                      <a:pt x="4872232" y="0"/>
                    </a:lnTo>
                    <a:lnTo>
                      <a:pt x="7553648" y="2681416"/>
                    </a:lnTo>
                    <a:lnTo>
                      <a:pt x="0" y="26814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</p:grpSp>
        <p:sp>
          <p:nvSpPr>
            <p:cNvPr id="11" name="任意多边形: 形状 10"/>
            <p:cNvSpPr/>
            <p:nvPr userDrawn="1">
              <p:custDataLst>
                <p:tags r:id="rId7"/>
              </p:custDataLst>
            </p:nvPr>
          </p:nvSpPr>
          <p:spPr>
            <a:xfrm>
              <a:off x="0" y="1"/>
              <a:ext cx="2419668" cy="1102659"/>
            </a:xfrm>
            <a:custGeom>
              <a:avLst/>
              <a:gdLst>
                <a:gd name="connsiteX0" fmla="*/ 0 w 2419668"/>
                <a:gd name="connsiteY0" fmla="*/ 0 h 1102659"/>
                <a:gd name="connsiteX1" fmla="*/ 1317009 w 2419668"/>
                <a:gd name="connsiteY1" fmla="*/ 0 h 1102659"/>
                <a:gd name="connsiteX2" fmla="*/ 2419668 w 2419668"/>
                <a:gd name="connsiteY2" fmla="*/ 1102659 h 1102659"/>
                <a:gd name="connsiteX3" fmla="*/ 0 w 2419668"/>
                <a:gd name="connsiteY3" fmla="*/ 1102659 h 110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9668" h="1102659">
                  <a:moveTo>
                    <a:pt x="0" y="0"/>
                  </a:moveTo>
                  <a:lnTo>
                    <a:pt x="1317009" y="0"/>
                  </a:lnTo>
                  <a:lnTo>
                    <a:pt x="2419668" y="1102659"/>
                  </a:lnTo>
                  <a:lnTo>
                    <a:pt x="0" y="1102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74583" y="3122981"/>
            <a:ext cx="5159418" cy="1393169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0" name="平行四边形 9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1" name="平行四边形 10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48285" y="273050"/>
            <a:ext cx="116922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3" name="平行四边形 12"/>
            <p:cNvSpPr/>
            <p:nvPr userDrawn="1">
              <p:custDataLst>
                <p:tags r:id="rId4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4" name="平行四边形 13"/>
            <p:cNvSpPr/>
            <p:nvPr userDrawn="1">
              <p:custDataLst>
                <p:tags r:id="rId5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1" name="组合 10"/>
          <p:cNvGrpSpPr/>
          <p:nvPr userDrawn="1">
            <p:custDataLst>
              <p:tags r:id="rId9"/>
            </p:custDataLst>
          </p:nvPr>
        </p:nvGrpSpPr>
        <p:grpSpPr>
          <a:xfrm>
            <a:off x="-5312" y="0"/>
            <a:ext cx="949431" cy="1000800"/>
            <a:chOff x="-5312" y="0"/>
            <a:chExt cx="949431" cy="1000800"/>
          </a:xfrm>
        </p:grpSpPr>
        <p:sp>
          <p:nvSpPr>
            <p:cNvPr id="19" name="任意多边形: 形状 18"/>
            <p:cNvSpPr/>
            <p:nvPr userDrawn="1">
              <p:custDataLst>
                <p:tags r:id="rId10"/>
              </p:custDataLst>
            </p:nvPr>
          </p:nvSpPr>
          <p:spPr>
            <a:xfrm>
              <a:off x="-5312" y="0"/>
              <a:ext cx="727992" cy="1000800"/>
            </a:xfrm>
            <a:custGeom>
              <a:avLst/>
              <a:gdLst>
                <a:gd name="connsiteX0" fmla="*/ 0 w 727992"/>
                <a:gd name="connsiteY0" fmla="*/ 0 h 1000800"/>
                <a:gd name="connsiteX1" fmla="*/ 727992 w 727992"/>
                <a:gd name="connsiteY1" fmla="*/ 0 h 1000800"/>
                <a:gd name="connsiteX2" fmla="*/ 275380 w 727992"/>
                <a:gd name="connsiteY2" fmla="*/ 1000800 h 1000800"/>
                <a:gd name="connsiteX3" fmla="*/ 0 w 727992"/>
                <a:gd name="connsiteY3" fmla="*/ 1000800 h 10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992" h="1000800">
                  <a:moveTo>
                    <a:pt x="0" y="0"/>
                  </a:moveTo>
                  <a:lnTo>
                    <a:pt x="727992" y="0"/>
                  </a:lnTo>
                  <a:lnTo>
                    <a:pt x="275380" y="1000800"/>
                  </a:lnTo>
                  <a:lnTo>
                    <a:pt x="0" y="1000800"/>
                  </a:lnTo>
                  <a:close/>
                </a:path>
              </a:pathLst>
            </a:cu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11"/>
              </p:custDataLst>
            </p:nvPr>
          </p:nvSpPr>
          <p:spPr>
            <a:xfrm>
              <a:off x="153939" y="1"/>
              <a:ext cx="790180" cy="574909"/>
            </a:xfrm>
            <a:custGeom>
              <a:avLst/>
              <a:gdLst>
                <a:gd name="connsiteX0" fmla="*/ 243581 w 790180"/>
                <a:gd name="connsiteY0" fmla="*/ 0 h 574909"/>
                <a:gd name="connsiteX1" fmla="*/ 790180 w 790180"/>
                <a:gd name="connsiteY1" fmla="*/ 0 h 574909"/>
                <a:gd name="connsiteX2" fmla="*/ 546599 w 790180"/>
                <a:gd name="connsiteY2" fmla="*/ 574909 h 574909"/>
                <a:gd name="connsiteX3" fmla="*/ 0 w 790180"/>
                <a:gd name="connsiteY3" fmla="*/ 574909 h 5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180" h="574909">
                  <a:moveTo>
                    <a:pt x="243581" y="0"/>
                  </a:moveTo>
                  <a:lnTo>
                    <a:pt x="790180" y="0"/>
                  </a:lnTo>
                  <a:lnTo>
                    <a:pt x="546599" y="574909"/>
                  </a:lnTo>
                  <a:lnTo>
                    <a:pt x="0" y="574909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bg1"/>
              </a:solidFill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7" name="组合 16"/>
          <p:cNvGrpSpPr/>
          <p:nvPr userDrawn="1">
            <p:custDataLst>
              <p:tags r:id="rId9"/>
            </p:custDataLst>
          </p:nvPr>
        </p:nvGrpSpPr>
        <p:grpSpPr>
          <a:xfrm flipH="1">
            <a:off x="11274900" y="0"/>
            <a:ext cx="949431" cy="1000800"/>
            <a:chOff x="-5312" y="0"/>
            <a:chExt cx="949431" cy="1000800"/>
          </a:xfrm>
        </p:grpSpPr>
        <p:sp>
          <p:nvSpPr>
            <p:cNvPr id="18" name="任意多边形: 形状 17"/>
            <p:cNvSpPr/>
            <p:nvPr userDrawn="1">
              <p:custDataLst>
                <p:tags r:id="rId10"/>
              </p:custDataLst>
            </p:nvPr>
          </p:nvSpPr>
          <p:spPr>
            <a:xfrm>
              <a:off x="-5312" y="0"/>
              <a:ext cx="727992" cy="1000800"/>
            </a:xfrm>
            <a:custGeom>
              <a:avLst/>
              <a:gdLst>
                <a:gd name="connsiteX0" fmla="*/ 0 w 727992"/>
                <a:gd name="connsiteY0" fmla="*/ 0 h 1000800"/>
                <a:gd name="connsiteX1" fmla="*/ 727992 w 727992"/>
                <a:gd name="connsiteY1" fmla="*/ 0 h 1000800"/>
                <a:gd name="connsiteX2" fmla="*/ 275380 w 727992"/>
                <a:gd name="connsiteY2" fmla="*/ 1000800 h 1000800"/>
                <a:gd name="connsiteX3" fmla="*/ 0 w 727992"/>
                <a:gd name="connsiteY3" fmla="*/ 1000800 h 10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992" h="1000800">
                  <a:moveTo>
                    <a:pt x="0" y="0"/>
                  </a:moveTo>
                  <a:lnTo>
                    <a:pt x="727992" y="0"/>
                  </a:lnTo>
                  <a:lnTo>
                    <a:pt x="275380" y="1000800"/>
                  </a:lnTo>
                  <a:lnTo>
                    <a:pt x="0" y="1000800"/>
                  </a:lnTo>
                  <a:close/>
                </a:path>
              </a:pathLst>
            </a:cu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9" name="任意多边形: 形状 18"/>
            <p:cNvSpPr/>
            <p:nvPr userDrawn="1">
              <p:custDataLst>
                <p:tags r:id="rId11"/>
              </p:custDataLst>
            </p:nvPr>
          </p:nvSpPr>
          <p:spPr>
            <a:xfrm>
              <a:off x="153939" y="1"/>
              <a:ext cx="790180" cy="574909"/>
            </a:xfrm>
            <a:custGeom>
              <a:avLst/>
              <a:gdLst>
                <a:gd name="connsiteX0" fmla="*/ 243581 w 790180"/>
                <a:gd name="connsiteY0" fmla="*/ 0 h 574909"/>
                <a:gd name="connsiteX1" fmla="*/ 790180 w 790180"/>
                <a:gd name="connsiteY1" fmla="*/ 0 h 574909"/>
                <a:gd name="connsiteX2" fmla="*/ 546599 w 790180"/>
                <a:gd name="connsiteY2" fmla="*/ 574909 h 574909"/>
                <a:gd name="connsiteX3" fmla="*/ 0 w 790180"/>
                <a:gd name="connsiteY3" fmla="*/ 574909 h 57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180" h="574909">
                  <a:moveTo>
                    <a:pt x="243581" y="0"/>
                  </a:moveTo>
                  <a:lnTo>
                    <a:pt x="790180" y="0"/>
                  </a:lnTo>
                  <a:lnTo>
                    <a:pt x="546599" y="574909"/>
                  </a:lnTo>
                  <a:lnTo>
                    <a:pt x="0" y="574909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3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4" name="平行四边形 13"/>
            <p:cNvSpPr/>
            <p:nvPr userDrawn="1">
              <p:custDataLst>
                <p:tags r:id="rId4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5" name="平行四边形 14"/>
            <p:cNvSpPr/>
            <p:nvPr userDrawn="1">
              <p:custDataLst>
                <p:tags r:id="rId5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7" name="平行四边形 16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rgbClr val="E13945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8" name="平行四边形 17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rgbClr val="E13945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/>
              </a:solidFill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3"/>
            </p:custDataLst>
          </p:nvPr>
        </p:nvGrpSpPr>
        <p:grpSpPr>
          <a:xfrm>
            <a:off x="-3174" y="2596827"/>
            <a:ext cx="12202804" cy="1535893"/>
            <a:chOff x="-3174" y="2596827"/>
            <a:chExt cx="12202804" cy="1535893"/>
          </a:xfrm>
        </p:grpSpPr>
        <p:grpSp>
          <p:nvGrpSpPr>
            <p:cNvPr id="19" name="组合 18"/>
            <p:cNvGrpSpPr/>
            <p:nvPr userDrawn="1"/>
          </p:nvGrpSpPr>
          <p:grpSpPr>
            <a:xfrm>
              <a:off x="-3174" y="2596827"/>
              <a:ext cx="968918" cy="1535893"/>
              <a:chOff x="-3174" y="2661053"/>
              <a:chExt cx="968918" cy="1535893"/>
            </a:xfrm>
          </p:grpSpPr>
          <p:sp>
            <p:nvSpPr>
              <p:cNvPr id="16" name="任意多边形: 形状 15"/>
              <p:cNvSpPr/>
              <p:nvPr userDrawn="1">
                <p:custDataLst>
                  <p:tags r:id="rId4"/>
                </p:custDataLst>
              </p:nvPr>
            </p:nvSpPr>
            <p:spPr>
              <a:xfrm flipH="1" flipV="1">
                <a:off x="-3174" y="2661053"/>
                <a:ext cx="841301" cy="1266111"/>
              </a:xfrm>
              <a:custGeom>
                <a:avLst/>
                <a:gdLst>
                  <a:gd name="connsiteX0" fmla="*/ 734190 w 841301"/>
                  <a:gd name="connsiteY0" fmla="*/ 1266111 h 1266111"/>
                  <a:gd name="connsiteX1" fmla="*/ 0 w 841301"/>
                  <a:gd name="connsiteY1" fmla="*/ 1266111 h 1266111"/>
                  <a:gd name="connsiteX2" fmla="*/ 572599 w 841301"/>
                  <a:gd name="connsiteY2" fmla="*/ 0 h 1266111"/>
                  <a:gd name="connsiteX3" fmla="*/ 841301 w 841301"/>
                  <a:gd name="connsiteY3" fmla="*/ 0 h 1266111"/>
                  <a:gd name="connsiteX4" fmla="*/ 841301 w 841301"/>
                  <a:gd name="connsiteY4" fmla="*/ 1029271 h 126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301" h="1266111">
                    <a:moveTo>
                      <a:pt x="734190" y="1266111"/>
                    </a:moveTo>
                    <a:lnTo>
                      <a:pt x="0" y="1266111"/>
                    </a:lnTo>
                    <a:lnTo>
                      <a:pt x="572599" y="0"/>
                    </a:lnTo>
                    <a:lnTo>
                      <a:pt x="841301" y="0"/>
                    </a:lnTo>
                    <a:lnTo>
                      <a:pt x="841301" y="10292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18" name="任意多边形: 形状 17"/>
              <p:cNvSpPr/>
              <p:nvPr userDrawn="1">
                <p:custDataLst>
                  <p:tags r:id="rId5"/>
                </p:custDataLst>
              </p:nvPr>
            </p:nvSpPr>
            <p:spPr>
              <a:xfrm flipH="1" flipV="1">
                <a:off x="-3174" y="3045344"/>
                <a:ext cx="968918" cy="1151602"/>
              </a:xfrm>
              <a:custGeom>
                <a:avLst/>
                <a:gdLst>
                  <a:gd name="connsiteX0" fmla="*/ 621778 w 968918"/>
                  <a:gd name="connsiteY0" fmla="*/ 1151602 h 1151602"/>
                  <a:gd name="connsiteX1" fmla="*/ 0 w 968918"/>
                  <a:gd name="connsiteY1" fmla="*/ 1151602 h 1151602"/>
                  <a:gd name="connsiteX2" fmla="*/ 513371 w 968918"/>
                  <a:gd name="connsiteY2" fmla="*/ 0 h 1151602"/>
                  <a:gd name="connsiteX3" fmla="*/ 968918 w 968918"/>
                  <a:gd name="connsiteY3" fmla="*/ 0 h 1151602"/>
                  <a:gd name="connsiteX4" fmla="*/ 968918 w 968918"/>
                  <a:gd name="connsiteY4" fmla="*/ 372892 h 11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8918" h="1151602">
                    <a:moveTo>
                      <a:pt x="621778" y="1151602"/>
                    </a:moveTo>
                    <a:lnTo>
                      <a:pt x="0" y="1151602"/>
                    </a:lnTo>
                    <a:lnTo>
                      <a:pt x="513371" y="0"/>
                    </a:lnTo>
                    <a:lnTo>
                      <a:pt x="968918" y="0"/>
                    </a:lnTo>
                    <a:lnTo>
                      <a:pt x="968918" y="3728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/>
            <p:cNvGrpSpPr/>
            <p:nvPr userDrawn="1"/>
          </p:nvGrpSpPr>
          <p:grpSpPr>
            <a:xfrm flipH="1">
              <a:off x="11230712" y="2596827"/>
              <a:ext cx="968918" cy="1535893"/>
              <a:chOff x="-54690" y="2661053"/>
              <a:chExt cx="968918" cy="1535893"/>
            </a:xfrm>
          </p:grpSpPr>
          <p:sp>
            <p:nvSpPr>
              <p:cNvPr id="21" name="任意多边形: 形状 20"/>
              <p:cNvSpPr/>
              <p:nvPr userDrawn="1">
                <p:custDataLst>
                  <p:tags r:id="rId6"/>
                </p:custDataLst>
              </p:nvPr>
            </p:nvSpPr>
            <p:spPr>
              <a:xfrm flipH="1" flipV="1">
                <a:off x="-54690" y="2661053"/>
                <a:ext cx="841301" cy="1266111"/>
              </a:xfrm>
              <a:custGeom>
                <a:avLst/>
                <a:gdLst>
                  <a:gd name="connsiteX0" fmla="*/ 734190 w 841301"/>
                  <a:gd name="connsiteY0" fmla="*/ 1266111 h 1266111"/>
                  <a:gd name="connsiteX1" fmla="*/ 0 w 841301"/>
                  <a:gd name="connsiteY1" fmla="*/ 1266111 h 1266111"/>
                  <a:gd name="connsiteX2" fmla="*/ 572599 w 841301"/>
                  <a:gd name="connsiteY2" fmla="*/ 0 h 1266111"/>
                  <a:gd name="connsiteX3" fmla="*/ 841301 w 841301"/>
                  <a:gd name="connsiteY3" fmla="*/ 0 h 1266111"/>
                  <a:gd name="connsiteX4" fmla="*/ 841301 w 841301"/>
                  <a:gd name="connsiteY4" fmla="*/ 1029271 h 126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1301" h="1266111">
                    <a:moveTo>
                      <a:pt x="734190" y="1266111"/>
                    </a:moveTo>
                    <a:lnTo>
                      <a:pt x="0" y="1266111"/>
                    </a:lnTo>
                    <a:lnTo>
                      <a:pt x="572599" y="0"/>
                    </a:lnTo>
                    <a:lnTo>
                      <a:pt x="841301" y="0"/>
                    </a:lnTo>
                    <a:lnTo>
                      <a:pt x="841301" y="10292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22" name="任意多边形: 形状 21"/>
              <p:cNvSpPr/>
              <p:nvPr userDrawn="1">
                <p:custDataLst>
                  <p:tags r:id="rId7"/>
                </p:custDataLst>
              </p:nvPr>
            </p:nvSpPr>
            <p:spPr>
              <a:xfrm flipH="1" flipV="1">
                <a:off x="-54690" y="3045344"/>
                <a:ext cx="968918" cy="1151602"/>
              </a:xfrm>
              <a:custGeom>
                <a:avLst/>
                <a:gdLst>
                  <a:gd name="connsiteX0" fmla="*/ 621778 w 968918"/>
                  <a:gd name="connsiteY0" fmla="*/ 1151602 h 1151602"/>
                  <a:gd name="connsiteX1" fmla="*/ 0 w 968918"/>
                  <a:gd name="connsiteY1" fmla="*/ 1151602 h 1151602"/>
                  <a:gd name="connsiteX2" fmla="*/ 513371 w 968918"/>
                  <a:gd name="connsiteY2" fmla="*/ 0 h 1151602"/>
                  <a:gd name="connsiteX3" fmla="*/ 968918 w 968918"/>
                  <a:gd name="connsiteY3" fmla="*/ 0 h 1151602"/>
                  <a:gd name="connsiteX4" fmla="*/ 968918 w 968918"/>
                  <a:gd name="connsiteY4" fmla="*/ 372892 h 11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8918" h="1151602">
                    <a:moveTo>
                      <a:pt x="621778" y="1151602"/>
                    </a:moveTo>
                    <a:lnTo>
                      <a:pt x="0" y="1151602"/>
                    </a:lnTo>
                    <a:lnTo>
                      <a:pt x="513371" y="0"/>
                    </a:lnTo>
                    <a:lnTo>
                      <a:pt x="968918" y="0"/>
                    </a:lnTo>
                    <a:lnTo>
                      <a:pt x="968918" y="3728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8" name="平行四边形 7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9" name="平行四边形 8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1447800"/>
            <a:ext cx="12192000" cy="3962400"/>
            <a:chOff x="0" y="1447800"/>
            <a:chExt cx="12192000" cy="3962400"/>
          </a:xfrm>
        </p:grpSpPr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>
            <a:xfrm rot="10800000">
              <a:off x="2780271" y="2069197"/>
              <a:ext cx="9411729" cy="3341003"/>
            </a:xfrm>
            <a:custGeom>
              <a:avLst/>
              <a:gdLst>
                <a:gd name="connsiteX0" fmla="*/ 0 w 7553648"/>
                <a:gd name="connsiteY0" fmla="*/ 0 h 2681416"/>
                <a:gd name="connsiteX1" fmla="*/ 4872232 w 7553648"/>
                <a:gd name="connsiteY1" fmla="*/ 0 h 2681416"/>
                <a:gd name="connsiteX2" fmla="*/ 7553648 w 7553648"/>
                <a:gd name="connsiteY2" fmla="*/ 2681416 h 2681416"/>
                <a:gd name="connsiteX3" fmla="*/ 0 w 7553648"/>
                <a:gd name="connsiteY3" fmla="*/ 2681416 h 2681416"/>
                <a:gd name="connsiteX4" fmla="*/ 0 w 7553648"/>
                <a:gd name="connsiteY4" fmla="*/ 0 h 268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3648" h="2681416">
                  <a:moveTo>
                    <a:pt x="0" y="0"/>
                  </a:moveTo>
                  <a:lnTo>
                    <a:pt x="4872232" y="0"/>
                  </a:lnTo>
                  <a:lnTo>
                    <a:pt x="7553648" y="2681416"/>
                  </a:lnTo>
                  <a:lnTo>
                    <a:pt x="0" y="2681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>
            <a:xfrm>
              <a:off x="1" y="1447800"/>
              <a:ext cx="7535759" cy="3962400"/>
            </a:xfrm>
            <a:custGeom>
              <a:avLst/>
              <a:gdLst>
                <a:gd name="connsiteX0" fmla="*/ 0 w 7535759"/>
                <a:gd name="connsiteY0" fmla="*/ 0 h 3962400"/>
                <a:gd name="connsiteX1" fmla="*/ 3573359 w 7535759"/>
                <a:gd name="connsiteY1" fmla="*/ 0 h 3962400"/>
                <a:gd name="connsiteX2" fmla="*/ 7535759 w 7535759"/>
                <a:gd name="connsiteY2" fmla="*/ 3962400 h 3962400"/>
                <a:gd name="connsiteX3" fmla="*/ 0 w 7535759"/>
                <a:gd name="connsiteY3" fmla="*/ 3962400 h 3962400"/>
                <a:gd name="connsiteX4" fmla="*/ 0 w 7535759"/>
                <a:gd name="connsiteY4" fmla="*/ 0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5759" h="3962400">
                  <a:moveTo>
                    <a:pt x="0" y="0"/>
                  </a:moveTo>
                  <a:lnTo>
                    <a:pt x="3573359" y="0"/>
                  </a:lnTo>
                  <a:lnTo>
                    <a:pt x="7535759" y="3962400"/>
                  </a:lnTo>
                  <a:lnTo>
                    <a:pt x="0" y="396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>
            <a:xfrm>
              <a:off x="0" y="1461495"/>
              <a:ext cx="3583460" cy="1267863"/>
            </a:xfrm>
            <a:custGeom>
              <a:avLst/>
              <a:gdLst>
                <a:gd name="connsiteX0" fmla="*/ 0 w 1717590"/>
                <a:gd name="connsiteY0" fmla="*/ 0 h 607700"/>
                <a:gd name="connsiteX1" fmla="*/ 1109890 w 1717590"/>
                <a:gd name="connsiteY1" fmla="*/ 0 h 607700"/>
                <a:gd name="connsiteX2" fmla="*/ 1717590 w 1717590"/>
                <a:gd name="connsiteY2" fmla="*/ 607700 h 607700"/>
                <a:gd name="connsiteX3" fmla="*/ 0 w 1717590"/>
                <a:gd name="connsiteY3" fmla="*/ 607700 h 607700"/>
                <a:gd name="connsiteX4" fmla="*/ 0 w 1717590"/>
                <a:gd name="connsiteY4" fmla="*/ 0 h 60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590" h="607700">
                  <a:moveTo>
                    <a:pt x="0" y="0"/>
                  </a:moveTo>
                  <a:lnTo>
                    <a:pt x="1109890" y="0"/>
                  </a:lnTo>
                  <a:lnTo>
                    <a:pt x="1717590" y="607700"/>
                  </a:lnTo>
                  <a:lnTo>
                    <a:pt x="0" y="60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7291455" y="3084286"/>
            <a:ext cx="4729096" cy="879927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7291454" y="4055837"/>
            <a:ext cx="4729095" cy="1068613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9" name="平行四边形 8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0" name="平行四边形 9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1" name="平行四边形 10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2" name="平行四边形 11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>
            <a:xfrm>
              <a:off x="0" y="762000"/>
              <a:ext cx="6096000" cy="6096000"/>
            </a:xfrm>
            <a:prstGeom prst="rtTriangl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5"/>
              </p:custDataLst>
            </p:nvPr>
          </p:nvSpPr>
          <p:spPr>
            <a:xfrm>
              <a:off x="1945945" y="3249827"/>
              <a:ext cx="3013564" cy="2012667"/>
            </a:xfrm>
            <a:custGeom>
              <a:avLst/>
              <a:gdLst>
                <a:gd name="connsiteX0" fmla="*/ 0 w 3013564"/>
                <a:gd name="connsiteY0" fmla="*/ 0 h 2012667"/>
                <a:gd name="connsiteX1" fmla="*/ 1000897 w 3013564"/>
                <a:gd name="connsiteY1" fmla="*/ 0 h 2012667"/>
                <a:gd name="connsiteX2" fmla="*/ 3013564 w 3013564"/>
                <a:gd name="connsiteY2" fmla="*/ 2012667 h 2012667"/>
                <a:gd name="connsiteX3" fmla="*/ 2012667 w 3013564"/>
                <a:gd name="connsiteY3" fmla="*/ 2012667 h 2012667"/>
                <a:gd name="connsiteX4" fmla="*/ 0 w 3013564"/>
                <a:gd name="connsiteY4" fmla="*/ 0 h 201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564" h="2012667">
                  <a:moveTo>
                    <a:pt x="0" y="0"/>
                  </a:moveTo>
                  <a:lnTo>
                    <a:pt x="1000897" y="0"/>
                  </a:lnTo>
                  <a:lnTo>
                    <a:pt x="3013564" y="2012667"/>
                  </a:lnTo>
                  <a:lnTo>
                    <a:pt x="2012667" y="201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>
            <a:xfrm flipH="1" flipV="1">
              <a:off x="10463544" y="1"/>
              <a:ext cx="1728455" cy="172845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5" name="平行四边形 14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6" name="平行四边形 15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12" name="平行四边形 11"/>
          <p:cNvSpPr/>
          <p:nvPr userDrawn="1">
            <p:custDataLst>
              <p:tags r:id="rId5"/>
            </p:custDataLst>
          </p:nvPr>
        </p:nvSpPr>
        <p:spPr>
          <a:xfrm>
            <a:off x="11389017" y="6094525"/>
            <a:ext cx="802983" cy="777988"/>
          </a:xfrm>
          <a:prstGeom prst="parallelogram">
            <a:avLst>
              <a:gd name="adj" fmla="val 45225"/>
            </a:avLst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3" name="平行四边形 12"/>
          <p:cNvSpPr/>
          <p:nvPr userDrawn="1">
            <p:custDataLst>
              <p:tags r:id="rId6"/>
            </p:custDataLst>
          </p:nvPr>
        </p:nvSpPr>
        <p:spPr>
          <a:xfrm>
            <a:off x="11310600" y="5928752"/>
            <a:ext cx="697515" cy="707626"/>
          </a:xfrm>
          <a:prstGeom prst="parallelogram">
            <a:avLst>
              <a:gd name="adj" fmla="val 45225"/>
            </a:avLst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1310600" y="5928752"/>
            <a:ext cx="881400" cy="943761"/>
            <a:chOff x="11077575" y="5664726"/>
            <a:chExt cx="1114425" cy="1193273"/>
          </a:xfrm>
        </p:grpSpPr>
        <p:sp>
          <p:nvSpPr>
            <p:cNvPr id="11" name="平行四边形 10"/>
            <p:cNvSpPr/>
            <p:nvPr userDrawn="1">
              <p:custDataLst>
                <p:tags r:id="rId3"/>
              </p:custDataLst>
            </p:nvPr>
          </p:nvSpPr>
          <p:spPr>
            <a:xfrm>
              <a:off x="11176724" y="5874326"/>
              <a:ext cx="1015276" cy="983673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2" name="平行四边形 11"/>
            <p:cNvSpPr/>
            <p:nvPr userDrawn="1">
              <p:custDataLst>
                <p:tags r:id="rId4"/>
              </p:custDataLst>
            </p:nvPr>
          </p:nvSpPr>
          <p:spPr>
            <a:xfrm>
              <a:off x="11077575" y="5664726"/>
              <a:ext cx="881925" cy="894708"/>
            </a:xfrm>
            <a:prstGeom prst="parallelogram">
              <a:avLst>
                <a:gd name="adj" fmla="val 45225"/>
              </a:avLst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64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7.xml"/><Relationship Id="rId2" Type="http://schemas.openxmlformats.org/officeDocument/2006/relationships/image" Target="../media/image12.png"/><Relationship Id="rId1" Type="http://schemas.openxmlformats.org/officeDocument/2006/relationships/tags" Target="../tags/tag19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98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77.xml"/><Relationship Id="rId2" Type="http://schemas.openxmlformats.org/officeDocument/2006/relationships/image" Target="../media/image4.png"/><Relationship Id="rId1" Type="http://schemas.openxmlformats.org/officeDocument/2006/relationships/tags" Target="../tags/tag17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3" Type="http://schemas.openxmlformats.org/officeDocument/2006/relationships/image" Target="../media/image5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82.xml"/><Relationship Id="rId2" Type="http://schemas.openxmlformats.org/officeDocument/2006/relationships/image" Target="../media/image6.png"/><Relationship Id="rId1" Type="http://schemas.openxmlformats.org/officeDocument/2006/relationships/tags" Target="../tags/tag18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Relationship Id="rId3" Type="http://schemas.openxmlformats.org/officeDocument/2006/relationships/image" Target="../media/image7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87.xml"/><Relationship Id="rId2" Type="http://schemas.openxmlformats.org/officeDocument/2006/relationships/image" Target="../media/image8.png"/><Relationship Id="rId1" Type="http://schemas.openxmlformats.org/officeDocument/2006/relationships/tags" Target="../tags/tag18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189.xml"/><Relationship Id="rId2" Type="http://schemas.openxmlformats.org/officeDocument/2006/relationships/image" Target="../media/image9.png"/><Relationship Id="rId1" Type="http://schemas.openxmlformats.org/officeDocument/2006/relationships/tags" Target="../tags/tag18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91135" y="2654935"/>
            <a:ext cx="6318885" cy="154813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sz="4000">
                <a:sym typeface="+mn-ea"/>
              </a:rPr>
              <a:t>Disaster Tweet Classification using NLP</a:t>
            </a:r>
            <a:r>
              <a:rPr lang="en-US" sz="1780">
                <a:sym typeface="+mn-ea"/>
              </a:rPr>
              <a:t>(</a:t>
            </a:r>
            <a:r>
              <a:rPr sz="1780">
                <a:sym typeface="+mn-ea"/>
              </a:rPr>
              <a:t>Deep Learning Project | Real-time Emergency Detection</a:t>
            </a:r>
            <a:r>
              <a:rPr lang="en-US" sz="1780">
                <a:sym typeface="+mn-ea"/>
              </a:rPr>
              <a:t>)</a:t>
            </a:r>
            <a:endParaRPr lang="en-US" sz="1780" dirty="0">
              <a:sym typeface="+mn-ea"/>
            </a:endParaRP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27380" y="5026660"/>
            <a:ext cx="2675255" cy="467995"/>
          </a:xfrm>
        </p:spPr>
        <p:txBody>
          <a:bodyPr>
            <a:no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CHETHANA S S</a:t>
            </a:r>
            <a:endParaRPr lang="en-US" altLang="zh-CN" sz="2000" b="1" smtClean="0">
              <a:solidFill>
                <a:srgbClr val="FF0000"/>
              </a:solidFill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/>
            <p:custDataLst>
              <p:tags r:id="rId3"/>
            </p:custDataLst>
          </p:nvPr>
        </p:nvSpPr>
        <p:spPr>
          <a:xfrm>
            <a:off x="627380" y="5571490"/>
            <a:ext cx="4953000" cy="467995"/>
          </a:xfrm>
        </p:spPr>
        <p:txBody>
          <a:bodyPr>
            <a:noAutofit/>
          </a:bodyPr>
          <a:lstStyle/>
          <a:p>
            <a:r>
              <a:rPr lang="en-US" altLang="zh-CN" sz="2000" b="1" smtClean="0"/>
              <a:t>NEXTHIKES IT SOLUTIONS</a:t>
            </a:r>
            <a:endParaRPr lang="en-US" altLang="zh-CN" sz="2000" b="1" smtClean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sz="2665">
                <a:solidFill>
                  <a:srgbClr val="FF0000"/>
                </a:solidFill>
                <a:sym typeface="+mn-ea"/>
              </a:rPr>
              <a:t>Part </a:t>
            </a:r>
            <a:r>
              <a:rPr lang="en-US" altLang="zh-CN" sz="2665">
                <a:solidFill>
                  <a:srgbClr val="FF0000"/>
                </a:solidFill>
                <a:sym typeface="+mn-ea"/>
              </a:rPr>
              <a:t>5</a:t>
            </a:r>
            <a:r>
              <a:rPr sz="2665">
                <a:solidFill>
                  <a:srgbClr val="FF0000"/>
                </a:solidFill>
                <a:sym typeface="+mn-ea"/>
              </a:rPr>
              <a:t>: Deployment</a:t>
            </a:r>
            <a:endParaRPr lang="en-US" sz="2665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sz="3600" b="1">
                <a:sym typeface="+mn-ea"/>
              </a:rPr>
              <a:t>• Serialized model using Pickle.</a:t>
            </a:r>
            <a:endParaRPr sz="3600" b="1">
              <a:sym typeface="+mn-ea"/>
            </a:endParaRPr>
          </a:p>
          <a:p>
            <a:pPr marL="0" indent="0">
              <a:buNone/>
            </a:pPr>
            <a:r>
              <a:rPr sz="3600" b="1">
                <a:sym typeface="+mn-ea"/>
              </a:rPr>
              <a:t>• Built web app with Streamlit.</a:t>
            </a:r>
            <a:endParaRPr sz="3600" b="1">
              <a:sym typeface="+mn-ea"/>
            </a:endParaRPr>
          </a:p>
          <a:p>
            <a:pPr marL="0" indent="0">
              <a:buNone/>
            </a:pPr>
            <a:r>
              <a:rPr sz="3600" b="1">
                <a:sym typeface="+mn-ea"/>
              </a:rPr>
              <a:t>• Integrated backend for live tweet predictions.</a:t>
            </a:r>
            <a:endParaRPr sz="3600" b="1">
              <a:sym typeface="+mn-ea"/>
            </a:endParaRPr>
          </a:p>
          <a:p>
            <a:pPr marL="0" indent="0">
              <a:buNone/>
            </a:pPr>
            <a:r>
              <a:rPr sz="3600" b="1">
                <a:sym typeface="+mn-ea"/>
              </a:rPr>
              <a:t>• Deployed on Hugging Face/Heroku/AWS.</a:t>
            </a:r>
            <a:endParaRPr sz="3600" b="1">
              <a:sym typeface="+mn-ea"/>
            </a:endParaRPr>
          </a:p>
          <a:p>
            <a:endParaRPr lang="en-US" sz="3600" b="1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8775" y="461010"/>
            <a:ext cx="10909300" cy="60617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1057275"/>
            <a:ext cx="9680575" cy="4743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8766" y="2858061"/>
            <a:ext cx="5159418" cy="1393169"/>
          </a:xfrm>
        </p:spPr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27195" y="711835"/>
            <a:ext cx="4073525" cy="988695"/>
          </a:xfrm>
          <a:prstGeom prst="rect">
            <a:avLst/>
          </a:prstGeom>
          <a:noFill/>
        </p:spPr>
        <p:txBody>
          <a:bodyPr wrap="square" anchor="b" anchorCtr="0">
            <a:normAutofit fontScale="62500" lnSpcReduction="20000"/>
          </a:bodyPr>
          <a:lstStyle/>
          <a:p>
            <a:pPr>
              <a:spcBef>
                <a:spcPct val="0"/>
              </a:spcBef>
            </a:pPr>
            <a:r>
              <a:rPr lang="en-US" sz="5400">
                <a:solidFill>
                  <a:srgbClr val="FF0000"/>
                </a:solidFill>
                <a:sym typeface="+mn-ea"/>
              </a:rPr>
              <a:t>  </a:t>
            </a:r>
            <a:r>
              <a:rPr sz="5400">
                <a:solidFill>
                  <a:srgbClr val="FF0000"/>
                </a:solidFill>
                <a:sym typeface="+mn-ea"/>
              </a:rPr>
              <a:t>Project Objectives</a:t>
            </a:r>
            <a:endParaRPr sz="5400">
              <a:solidFill>
                <a:srgbClr val="FF0000"/>
              </a:solidFill>
              <a:sym typeface="+mn-ea"/>
            </a:endParaRPr>
          </a:p>
          <a:p>
            <a:pPr>
              <a:spcBef>
                <a:spcPct val="0"/>
              </a:spcBef>
            </a:pPr>
            <a:endParaRPr lang="en-US" altLang="zh-CN" sz="5400" dirty="0" smtClean="0">
              <a:solidFill>
                <a:srgbClr val="FF0000"/>
              </a:solidFill>
              <a:uFillTx/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169535" y="1700530"/>
            <a:ext cx="609600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sz="3200">
                <a:sym typeface="+mn-ea"/>
              </a:rPr>
              <a:t>✓ Develop an accurate tweet classification model.</a:t>
            </a:r>
            <a:endParaRPr sz="3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3200">
                <a:sym typeface="+mn-ea"/>
              </a:rPr>
              <a:t>✓ Ensure high precision to reduce false alarms.</a:t>
            </a:r>
            <a:endParaRPr sz="3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3200">
                <a:sym typeface="+mn-ea"/>
              </a:rPr>
              <a:t>✓ Handle language variations and slang.</a:t>
            </a:r>
            <a:endParaRPr sz="3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3200">
                <a:sym typeface="+mn-ea"/>
              </a:rPr>
              <a:t>✓ Deploy a scalable, real-time monitoring solution</a:t>
            </a:r>
            <a:r>
              <a:rPr>
                <a:sym typeface="+mn-ea"/>
              </a:rPr>
              <a:t>.</a:t>
            </a:r>
            <a:endParaRPr 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69360" y="801370"/>
            <a:ext cx="4346575" cy="988695"/>
          </a:xfrm>
          <a:prstGeom prst="rect">
            <a:avLst/>
          </a:prstGeom>
          <a:noFill/>
        </p:spPr>
        <p:txBody>
          <a:bodyPr wrap="square" anchor="b" anchorCtr="0">
            <a:normAutofit fontScale="50000"/>
          </a:bodyPr>
          <a:lstStyle/>
          <a:p>
            <a:pPr>
              <a:spcBef>
                <a:spcPct val="0"/>
              </a:spcBef>
            </a:pPr>
            <a:r>
              <a:rPr sz="5400" b="1">
                <a:solidFill>
                  <a:srgbClr val="FF0000"/>
                </a:solidFill>
                <a:sym typeface="+mn-ea"/>
              </a:rPr>
              <a:t>Part 1: Data Exploration</a:t>
            </a:r>
            <a:endParaRPr lang="en-US" altLang="zh-CN" sz="5400" b="1" dirty="0" smtClean="0">
              <a:solidFill>
                <a:srgbClr val="FF0000"/>
              </a:solidFill>
              <a:uFillTx/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379595" y="1992630"/>
            <a:ext cx="6096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>
                <a:sym typeface="+mn-ea"/>
              </a:rPr>
              <a:t>• Loaded 10,000 hand-classified tweets.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Analyzed structure using pandas.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Visualized class distribution and keyword frequency.</a:t>
            </a:r>
            <a:endParaRPr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90" y="3793490"/>
            <a:ext cx="6191250" cy="1720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en-US"/>
              <a:t>Visualize Class Distribution (Disaster vs. Non-Disaster Tweets)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34440" y="1509395"/>
            <a:ext cx="9402445" cy="5126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2335" y="1003935"/>
            <a:ext cx="4184650" cy="988695"/>
          </a:xfrm>
          <a:prstGeom prst="rect">
            <a:avLst/>
          </a:prstGeom>
          <a:noFill/>
        </p:spPr>
        <p:txBody>
          <a:bodyPr wrap="square" anchor="b" anchorCtr="0">
            <a:normAutofit fontScale="60000"/>
          </a:bodyPr>
          <a:lstStyle/>
          <a:p>
            <a:pPr>
              <a:spcBef>
                <a:spcPct val="0"/>
              </a:spcBef>
            </a:pPr>
            <a:r>
              <a:rPr sz="4480">
                <a:solidFill>
                  <a:srgbClr val="FF0000"/>
                </a:solidFill>
                <a:sym typeface="+mn-ea"/>
              </a:rPr>
              <a:t>Part </a:t>
            </a:r>
            <a:r>
              <a:rPr lang="en-US" sz="4480">
                <a:solidFill>
                  <a:srgbClr val="FF0000"/>
                </a:solidFill>
                <a:sym typeface="+mn-ea"/>
              </a:rPr>
              <a:t>2</a:t>
            </a:r>
            <a:r>
              <a:rPr sz="4480">
                <a:solidFill>
                  <a:srgbClr val="FF0000"/>
                </a:solidFill>
                <a:sym typeface="+mn-ea"/>
              </a:rPr>
              <a:t>: Data Preparation</a:t>
            </a:r>
            <a:endParaRPr sz="4480">
              <a:solidFill>
                <a:srgbClr val="FF0000"/>
              </a:solidFill>
              <a:sym typeface="+mn-ea"/>
            </a:endParaRPr>
          </a:p>
          <a:p>
            <a:pPr>
              <a:spcBef>
                <a:spcPct val="0"/>
              </a:spcBef>
            </a:pPr>
            <a:endParaRPr lang="en-US" altLang="zh-CN" sz="4480" dirty="0" smtClean="0">
              <a:solidFill>
                <a:srgbClr val="FF0000"/>
              </a:solidFill>
              <a:uFillTx/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378200" y="1992630"/>
            <a:ext cx="720344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>
                <a:sym typeface="+mn-ea"/>
              </a:rPr>
              <a:t>• Cleaned tweets (URLs, punctuation, etc.).</a:t>
            </a:r>
            <a:endParaRPr sz="2800">
              <a:sym typeface="+mn-ea"/>
            </a:endParaRPr>
          </a:p>
          <a:p>
            <a:r>
              <a:rPr sz="2800">
                <a:sym typeface="+mn-ea"/>
              </a:rPr>
              <a:t>• Tokenized and labeled the data (0 = non-disaster, 1 = disaster).</a:t>
            </a:r>
            <a:endParaRPr sz="2800">
              <a:sym typeface="+mn-ea"/>
            </a:endParaRPr>
          </a:p>
          <a:p>
            <a:r>
              <a:rPr sz="2800">
                <a:sym typeface="+mn-ea"/>
              </a:rPr>
              <a:t>• Split into training and testing datasets.</a:t>
            </a:r>
            <a:endParaRPr lang="en-US" sz="2800"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85" y="3806825"/>
            <a:ext cx="6955790" cy="29419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en-US"/>
              <a:t>Most Common Words in Disaster Tweets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3290" y="1330325"/>
            <a:ext cx="9617075" cy="51365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2335" y="1003935"/>
            <a:ext cx="6635115" cy="988695"/>
          </a:xfrm>
          <a:prstGeom prst="rect">
            <a:avLst/>
          </a:prstGeom>
          <a:noFill/>
        </p:spPr>
        <p:txBody>
          <a:bodyPr wrap="square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sz="3110">
                <a:solidFill>
                  <a:srgbClr val="FF0000"/>
                </a:solidFill>
                <a:sym typeface="+mn-ea"/>
              </a:rPr>
              <a:t>Part </a:t>
            </a:r>
            <a:r>
              <a:rPr lang="en-US" sz="3110">
                <a:solidFill>
                  <a:srgbClr val="FF0000"/>
                </a:solidFill>
                <a:sym typeface="+mn-ea"/>
              </a:rPr>
              <a:t>3</a:t>
            </a:r>
            <a:r>
              <a:rPr sz="3110">
                <a:solidFill>
                  <a:srgbClr val="FF0000"/>
                </a:solidFill>
                <a:sym typeface="+mn-ea"/>
              </a:rPr>
              <a:t>: Feature Engineering</a:t>
            </a:r>
            <a:endParaRPr sz="3110">
              <a:solidFill>
                <a:srgbClr val="FF0000"/>
              </a:solidFill>
              <a:sym typeface="+mn-ea"/>
            </a:endParaRPr>
          </a:p>
          <a:p>
            <a:pPr>
              <a:spcBef>
                <a:spcPct val="0"/>
              </a:spcBef>
            </a:pPr>
            <a:endParaRPr lang="en-US" altLang="zh-CN" sz="3110" dirty="0" smtClean="0">
              <a:solidFill>
                <a:srgbClr val="FF0000"/>
              </a:solidFill>
              <a:uFillTx/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3750945" y="1583690"/>
            <a:ext cx="8300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>
                <a:sym typeface="+mn-ea"/>
              </a:rPr>
              <a:t>• Extracted TF-IDF scores and word frequencies.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Used pre-trained embeddings (GloVe, Word2Vec).</a:t>
            </a:r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Added features like tweet length, hashtags, mentions.</a:t>
            </a:r>
            <a:endParaRPr lang="en-US" sz="2400">
              <a:sym typeface="+mn-ea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3205"/>
            <a:ext cx="12191365" cy="4074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72335" y="258445"/>
            <a:ext cx="5153660" cy="988695"/>
          </a:xfrm>
          <a:prstGeom prst="rect">
            <a:avLst/>
          </a:prstGeom>
          <a:noFill/>
        </p:spPr>
        <p:txBody>
          <a:bodyPr wrap="square" anchor="b" anchorCtr="0">
            <a:normAutofit fontScale="62500" lnSpcReduction="20000"/>
          </a:bodyPr>
          <a:lstStyle/>
          <a:p>
            <a:pPr>
              <a:spcBef>
                <a:spcPct val="0"/>
              </a:spcBef>
            </a:pPr>
            <a:r>
              <a:rPr lang="en-US" altLang="en-US" sz="5400" dirty="0" smtClean="0">
                <a:solidFill>
                  <a:schemeClr val="accent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rPr>
              <a:t>Top 20 Frequent Words in Disaster Tweets</a:t>
            </a:r>
            <a:endParaRPr lang="en-US" altLang="en-US" sz="5400" dirty="0" smtClean="0">
              <a:solidFill>
                <a:schemeClr val="accent1"/>
              </a:solidFill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644650"/>
            <a:ext cx="12192635" cy="5212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>
                <a:solidFill>
                  <a:srgbClr val="FF0000"/>
                </a:solidFill>
                <a:sym typeface="+mn-ea"/>
              </a:rPr>
              <a:t>Part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>
                <a:solidFill>
                  <a:srgbClr val="FF0000"/>
                </a:solidFill>
                <a:sym typeface="+mn-ea"/>
              </a:rPr>
              <a:t>: Model Selection &amp; Training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>
                <a:sym typeface="+mn-ea"/>
              </a:rPr>
              <a:t>• Tried </a:t>
            </a:r>
            <a:r>
              <a:rPr lang="en-US" altLang="zh-CN">
                <a:sym typeface="+mn-ea"/>
              </a:rPr>
              <a:t>and </a:t>
            </a:r>
            <a:r>
              <a:rPr lang="en-US" altLang="en-US">
                <a:sym typeface="+mn-ea"/>
              </a:rPr>
              <a:t>Build the CNN Model</a:t>
            </a:r>
            <a:r>
              <a:rPr>
                <a:sym typeface="+mn-ea"/>
              </a:rPr>
              <a:t>.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Used cross-validation for performance comparison.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• Tuned hyperparameters with Grid Search.</a:t>
            </a:r>
            <a:endParaRPr>
              <a:sym typeface="+mn-ea"/>
            </a:endParaRP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2418080"/>
            <a:ext cx="4183380" cy="411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35" y="2494280"/>
            <a:ext cx="6795135" cy="42545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0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5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5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5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5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79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79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79"/>
  <p:tag name="KSO_WM_TEMPLATE_THUMBS_INDEX" val="1、4、7、8、9、10、11、12、13、14、15"/>
  <p:tag name="KSO_WM_TEMPLATE_MASTER_THUMB_INDEX" val="1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PRESET_TEXT" val="Introduction _x000B_to Corporate _x000B_Cultur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79_1*a*1"/>
  <p:tag name="KSO_WM_TEMPLATE_CATEGORY" val="custom"/>
  <p:tag name="KSO_WM_TEMPLATE_INDEX" val="20202679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79_1*b*2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PRESET_TEXT" val="Reporter name"/>
</p:tagLst>
</file>

<file path=ppt/tags/tag172.xml><?xml version="1.0" encoding="utf-8"?>
<p:tagLst xmlns:p="http://schemas.openxmlformats.org/presentationml/2006/main">
  <p:tag name="KSO_WM_UNIT_ISCONTENTS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3"/>
  <p:tag name="KSO_WM_UNIT_ID" val="custom20202679_1*b*3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PRESET_TEXT" val="Report date"/>
</p:tagLst>
</file>

<file path=ppt/tags/tag173.xml><?xml version="1.0" encoding="utf-8"?>
<p:tagLst xmlns:p="http://schemas.openxmlformats.org/presentationml/2006/main">
  <p:tag name="KSO_WM_SLIDE_ID" val="custom20202679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79"/>
  <p:tag name="KSO_WM_SLIDE_LAYOUT" val="a_b"/>
  <p:tag name="KSO_WM_SLIDE_LAYOUT_CNT" val="1_3"/>
  <p:tag name="KSO_WM_TEMPLATE_THUMBS_INDEX" val="1、4、7、8、9、10、11、12、13、14、15"/>
  <p:tag name="KSO_WM_TEMPLATE_MASTER_THUMB_INDEX" val="1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79_2*a*1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75.xml><?xml version="1.0" encoding="utf-8"?>
<p:tagLst xmlns:p="http://schemas.openxmlformats.org/presentationml/2006/main">
  <p:tag name="KSO_WM_SLIDE_ID" val="custom20202679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7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79_3*a*1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77.xml><?xml version="1.0" encoding="utf-8"?>
<p:tagLst xmlns:p="http://schemas.openxmlformats.org/presentationml/2006/main">
  <p:tag name="KSO_WM_SLIDE_ID" val="custom20202679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7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79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79_4*a*1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82.xml><?xml version="1.0" encoding="utf-8"?>
<p:tagLst xmlns:p="http://schemas.openxmlformats.org/presentationml/2006/main">
  <p:tag name="KSO_WM_SLIDE_ID" val="custom20202679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7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79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79_5*a*1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87.xml><?xml version="1.0" encoding="utf-8"?>
<p:tagLst xmlns:p="http://schemas.openxmlformats.org/presentationml/2006/main">
  <p:tag name="KSO_WM_SLIDE_ID" val="custom20202679_5"/>
  <p:tag name="KSO_WM_TEMPLATE_SUBCATEGORY" val="0"/>
  <p:tag name="KSO_WM_TEMPLATE_MASTER_TYPE" val="1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0267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79_6*a*1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89.xml><?xml version="1.0" encoding="utf-8"?>
<p:tagLst xmlns:p="http://schemas.openxmlformats.org/presentationml/2006/main">
  <p:tag name="KSO_WM_SLIDE_ID" val="custom20202679_6"/>
  <p:tag name="KSO_WM_TEMPLATE_SUBCATEGORY" val="0"/>
  <p:tag name="KSO_WM_TEMPLATE_MASTER_TYPE" val="1"/>
  <p:tag name="KSO_WM_TEMPLATE_COLOR_TYPE" val="1"/>
  <p:tag name="KSO_WM_SLIDE_ITEM_CNT" val="6"/>
  <p:tag name="KSO_WM_SLIDE_INDEX" val="6"/>
  <p:tag name="KSO_WM_TAG_VERSION" val="1.0"/>
  <p:tag name="KSO_WM_BEAUTIFY_FLAG" val="#wm#"/>
  <p:tag name="KSO_WM_TEMPLATE_CATEGORY" val="custom"/>
  <p:tag name="KSO_WM_TEMPLATE_INDEX" val="20202679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79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79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79"/>
</p:tagLst>
</file>

<file path=ppt/tags/tag198.xml><?xml version="1.0" encoding="utf-8"?>
<p:tagLst xmlns:p="http://schemas.openxmlformats.org/presentationml/2006/main">
  <p:tag name="KSO_WM_SLIDE_ID" val="custom20202679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79"/>
  <p:tag name="KSO_WM_SLIDE_LAYOUT" val="a_f"/>
  <p:tag name="KSO_WM_SLIDE_LAYOUT_CNT" val="1_1"/>
  <p:tag name="KSO_WM_TEMPLATE_MASTER_TYPE" val="1"/>
  <p:tag name="KSO_WM_TEMPLATE_COLOR_TYPE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79_15*a*1"/>
  <p:tag name="KSO_WM_TEMPLATE_CATEGORY" val="custom"/>
  <p:tag name="KSO_WM_TEMPLATE_INDEX" val="2020267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"/>
  <p:tag name="KSO_WM_UNIT_TYPE" val="a"/>
  <p:tag name="KSO_WM_UNIT_INDEX" val="1"/>
  <p:tag name="KSO_WM_UNIT_PRESET_TEXT" val="感谢聆听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02679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79"/>
  <p:tag name="KSO_WM_SLIDE_TYPE" val="endPage"/>
  <p:tag name="KSO_WM_SLIDE_SUBTYPE" val="pureTxt"/>
  <p:tag name="KSO_WM_SLIDE_LAYOUT" val="a"/>
  <p:tag name="KSO_WM_SLIDE_LAYOUT_CNT" val="1"/>
</p:tagLst>
</file>

<file path=ppt/tags/tag201.xml><?xml version="1.0" encoding="utf-8"?>
<p:tagLst xmlns:p="http://schemas.openxmlformats.org/presentationml/2006/main">
  <p:tag name="ISPRING_ULTRA_SCORM_COURSE_ID" val="91508B88-CE9E-4A04-BE1D-DBF96EAACA4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B20J0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dtCdMv1fHA00EAABnEwAAJwAAAHVuaXZlcnNhbC9mbGFzaF9wdWJsaXNoaW5nX3NldHRpbmdzLnhtbM1Y724iNxD/zlNYW93HY5O7pJeLgAglixIdISls2jtVFTK7A+vGa29tLxz3qU/TB+uTdIyBQMgfcymnKIqSHc/85v94dmsnX3NOxqA0k6Ie7Ff3AgIikSkTo3pwE7feHgVEGypSyqWAeiBkQE4alVpRDjjTWQ+MQVZNEEbo48LUg8yY4jgMJ5NJlelC2VPJS4P4uprIPCwUaBAGVFhwOsU/ZlqADuYIHgD4m0sxF2tUKoTUHNKlTEsOhKVouWDWKcpbnOosCB3bgCa3IyVLkZ5KLhVRo0E9+OmoaX8WPA7qjOUgbEx0A4mWbI5pmjJrBeU99g1IBmyUobn7ewcBmbDUZPXg/d47i4P84SbODN05Ty3OqcQoCDNXkIOhKTXUPTqNCoagMB2gG0aVgKBrtBVOA1/NkuBI6VTQnCUxnhAbq3pwFve7USvqRp3TqH/TbTtTvSXii7gdecn02hdnUb9zFUe9/nl82d5aKI4+x1sIbWuZN/z5l+uo277ofOrHV1ft+OL6TmqWjJWw18L1DNYw07JUq3kyWZkPBGUcu+ZesjQY7DtO1Qhi2WJYVkPKNQTkzwJGv5SUMzO1pYbteQtQNHUBienaMqoHtjSCOzgHiIZhbS2L9PDjskY/HK25Hjrtd249aGWNGkOTDIvZLGpxlbLgGkqx5pl9JgPJ06U/kA8g7dAcVnq0d8tECzn3AzLEHHD0tKkY5QFhBj1PlsK6HGjDzGwWtFY5CWLh0AJy2duIRJJRpdcCvgy67cOk8XtHGtB/uEg40mOskUjJmaITnEk+7NcgfNjOMUfc5gmUlxGK6i04SZNzH+buol59mC+pugVFYim5F/9vsuQpmcqScHYLxEiC7VHm+F8GZHUokqGS+YyKg9sQzRlmdcxgAumJj6IvqCIvURJviYKDcRr+Ktk3MoChVIgLdIz5QzrTDr+6FXBBtb4DpQsb37jRctE5iz6/sQ7SdExxTG8Hjk0FeWF2gk+nREizkMNwJLTE8rBJSVk6O/Pxrfr9adAsL7lL8/+djBXoHaZkN1q2ScyzFnirzeh41oi2uWbQ2IIMU+Iw8SDBkczEfO3wAEyoIFLwKaEJThFt23rMZKmR4hrYQevvt9DJEyZmTyO8PlCjSkF5Qe7tv3t/cPjzh6OPx9Xw37//efuk0HwfuObUqnMLwemT65C35L3V6xm5R1YcP6l7i84zQk+sOxuyLaly2xrphtKHV7j5qrF5G9dCuyU8vDTMVpvXuDP0omb39Jx0o95NO+4d+5RfR2KnmyTDAh7aVxAfmaubGNMRecHbqHstJd3oVy9ATKBXp/qp7Vx5OfzJc1Wxu8P1yt7gZQLeNSM3O/G24SxnWL4/bHK8pI8fa6mXj4Af0sYv2v3dDNhRGwNVSYYZ3VkVvPoxucvwvqaIuafly/ra23ktfPC7jD3JmWA5xtFuHsuPOY3Dgz1833/wqFJBtPWPY43Kf1BLAwQUAAIACAAdtCdM4nDQULMCAABQCgAAIQAAAHVuaXZlcnNhbC9mbGFzaF9za2luX3NldHRpbmdzLnhtbJVWbW/bIBD+vl8RZd/j7jWdRCOlaSZV6tZqrfod2xcbBYMFOF3+/QBDDYkdezlVCnfPwx33liK5J2z1YTZDGadcPINShBXSaLxuRvKbedooxdki40wBUwvGRYXpfPXxp/2gxCLHWPwAYipnhzPo3CztZwrF+fi2NDJEyHhVY3Z84AVfpDjbF4I3LB8NrTzWIChhe428+rHcbAcdUCLVvYIqiml7bWQapRYgJZiQvm+NjLIoToF6T1f2M5HTubr8+hPagUiiLG39ycgQrcYFxEm+XhsZxjN9e1yVpZHLBAV/lYZ++WxkEErxEUR8+d1XI4MMXjf1//RILXhhEhpzLhfxnUM5zvX4maiujIwSzIOMo9EquPTYt94FIPc1nHtkxlVw+mTyerIQTNFTCislGkCJP7U2WfK3x0bp+YDVDlOpAaGqAz3poJ9wI/01sa7D/YE3wvIA5BQd4pXTpoJNG28AjPUdfrO5tasijO9dFwQo4OCUQYSdskP+1mk9QwbKDvlMSQ6PjB7P4KeWluNLfItdMS9nX1uBYX30+fInbzWeHszgysC1U3hMxXNYSRPOC6nAVA0lVteGlJzFhBg+kAIrwtkvg0uP9jESJScG12n9fYUUURT62s3GqJd0WC97Hu/G9jehe1t7nim9wm/mWCmclZX+TZLzmePpGdHXzJN+hlmSGg7inu14wLGBDZEqLPYgXjinU90wrkBOvZ63kzUER0mQA5T0Jxm5S/qyz5oqBbHVRSPguybWtbiSFCXVf+qVwBvkMWHA2DJVqa9jmLw3ZaBwHQBYZKVv2fbQWqqGKkLhAH7wA4V98NDLkNQtOtRta/UAOxX2m9NMaki3J7pOCXGxoYfwquPqZ7SW8aZXOJX2ZdHY+w3czX20k/0qM60XbjF7dp0UXazt5xnUSvOf5D9QSwMEFAACAAgAHbQnTA8R8xIgBAAAeBIAACYAAAB1bml2ZXJzYWwvaHRtbF9wdWJsaXNoaW5nX3NldHRpbmdzLnhtbM1Y624aORT+n6ewZtWfZZJetikCIgSDiEqAhcluq9UKmbFhvPHYU9sDpb/2afpgfZI9xkAg5GLaJLtCEZnjc75zPz5D5exLxtGMKs2kqAYnpeMAUZFIwsS0GlzGrZenAdIGC4K5FLQaCBmgs9pRJS/GnOl0SI0BVo0ARuhybqpBakxeDsP5fF5iOlf2VPLCAL4uJTILc0U1FYaqMOd4AV9mkVMdrBA8AOAvk2IlVjs6QqjikC4kKThFjIDlglmnMG+bjAeh4xrj5GqqZCFIQ3KpkJqOq8Evp3X7WfM4pCbLqLAh0TUgWrIpY0KYNQLzIftKUUrZNAVrT47fBGjOiEmrwevjVxYH+MN9nCW68x1bnIaEIAizUpBRgwk22D06jYpOqIJsUF0zqqAAukPb4jT0i9kQHIksBM5YEsMJsqGqBs14NIha0SDqNqLR5aDjTPWWiM/jTuQlM+ycN6NRtxdHw1E7vugcLBRHH+MDhA61zBu+/akfDTrn3Q+juNfrxOf9a6llMrbCXgl3M1iBTMtCbefJpEU2FphxaJobydLUQNtxrKY0li0GZTXBXNMA/Z3T6W8F5swsbKlBd15Rmtd1ThMzsGVUDWxpBNdwDhAMg9raFOnb95safXe643rotF+7dauVFWwMTlIoZrOuxW3KmmsixY5n9hmNJScbfyYQZA6u1BXDPEDMgGvJ5tTYAJgW4xB+K3tSmgiz51uSYqV3QrgJo+2spPZnVxqq/3K+OdJdrJEgqKnwHIaMD3ufCh+2NkSd28hT5WWEwvoATlTn3Id5sK5AH+YLrK6oQrGU3Iv/D1lwghayQJxdUWQkgoIvMvgvpWh7zKGJktmSyrE2SHNGKJoxOqfkzEfRJ1CRFSAJYz/n1DgNnwv2FY3pRCrApXgG+QM60w6/dBBwjrW+BsVrG1+4YXHebUYfX1gHMZlhGLyHgUOb0Cw3T4KPF0hIs5aDcCS4gPKwSSGMLM98fCv9eBo0ywru0vzYydiCfsKUPI2WQxLzoAXealM8Wzaiba4lNLQgg5Q4TDhIYKQysVokPAATLJAUfIFwAlNE27aeMVlooLgGdtD6xy108oiJ5dMUdjbQqAhVXpDHJ69ev3n767vT9+VS+P2fby/vFVrd8H2OrTp3xTfuXXC8JW8sUw/I3bG0+EndWF0eELpngdmTbUmV2dYge0pvX8pWy8P+bVwJ7d19+xqwXFaeZwsYRvVBo40G0fCyEw/LPgXVldC7JkmhJCf2NcFHpncZQ4AjL3gbR681YxD97gUIKfHqPT+13Z6Xwx88lw+7DfS3NgEvE+D2mLppCPcHZxmDgny2WfAznXlXk/x8Uz9LY96/n7u2fazGpFglKeToyfL634+yRw3Y/ykG7mnz0rvzllsJb/194wjou78W1Y7+BVBLAwQUAAIACAAdtCdMh56KLJYBAAAaBgAAHwAAAHVuaXZlcnNhbC9odG1sX3NraW5fc2V0dGluZ3MuanONlE1vwjAMhu/8iiq7Toh9su2GBpMmcZg0btMOoZhSkSZRknYwxH9fHb6a1h3El+bt09exK2fTicrFYha9RBv/7Pcf4d5rgJozOVyHumjRM9SZFekMJmkGIpXAakhx+PQob08EZcykN52uP9HWVvyYwjdzLmwV14SFITRLaAWh/RDaikr8G1S2r2pXUaXN09w5Jbuxkg6k60plMu4ZdvXmV7XAGqwKMGfQOY8hMO371UaeHB/6GFUuVpnmcj1WiepOebxMjMrlrC3/Yq3BlD98uQN6z/3XUWAnUuveHWT1xKMnjHZSG7AW9nkfRxgkLPgURMW359c/aGDcLKhGF6lN3YEe3GBUac0TaHTpaYARYrL0anSzj9HkHKzcjri7xQgIwddgGlbDe4wAVDrXF/xAbVSCHWmgzZ4fUaH4LJXJPnUPg+TwsGjb1r1Tof74QxaMkKqN0IKYyKzt4rhg6h05uLaWdUzNvKBEKq8iNE19XJCHcfVbBPdfEePO8XiRlZdDeTGWXeBmCWailChP/33unLVUne0fUEsDBBQAAgAIAB20J0w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B20J0wM0rasbgAAAG4AAAAcAAAAdW5pdmVyc2FsL2xvY2FsX3NldHRpbmdzLnhtbLOxr8jNUShLLSrOzM+zVTLUM1BSSM1Lzk/JzEu3VQoNcdO1UFIoLknMS0nMyc9LtVXKy1dSsLfjssnJT07MCU4tKQEqLFYoyEmsTC0KSc0FMkpS/RJzgSqftq542bxCQVfhyf51z6bsVNK34wI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B20J0w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IbQnTCVNwriPIgAAtE0AABcAAAB1bml2ZXJzYWwvdW5pdmVyc2FsLnBuZ+18e1RT17Y3PfZoe0SptdUgj/ioYk+FGKNEICRtrWLrg1ofiAKpxBBbIBgRCY8ktj0VlDxaqUSMklqq1ldSQEmAkGgx2WoIqVKJkUA0W6CYAG4gJOT5JUGr7WnH/cZ3vjHuvWPwh0P23nPO9VtzzfmbcyVZ++CH6+Om/GPWP/z8/Ka8v/q9j/z8/o7285uQ9dJEz52X6voneP57IfujuHf9BC3BvZ6LF0nvrHvHz6+KM9mx4++e65d3r07M9vOb2uT99wKQ9cNOP79177//3jubqCl9HVmci6RE9wPpghQ/xP5/hR2bjcQiaWn+mNsTd7234d33v/n8k8+XHn739v7Pp9QumD9l4YLii1Vv3nvlpW2zJ66etibo8qVLnw/ZT7TS7hToY3skaf3lUTHGFCAsqtpSYSaltVXUHRvdpzLFrJ/hNMyULc8z30mIT8nrOrIRIXMs8WDzu8JLyzhStV1BrzOZKaiIZrK/9+7ujdfYUdEhaIZriH8m4UXvLfEnqWpMCNptYbjRjX/zqa57vaE7RBoS4r1YvrQqvROq4TsXNb7ivb5/+lDyENvkE9zPaxHnTZDjMt2XhbTwRt8IVBZlaOISsvf5Fd0RJs/SkavPDC0wIUHd/L1MHmQZ/nlFwCmuXKmuz1jQb2nQO8n52i1Q7SKctKxWemKFDtgsa/QaGhYfpgyFZ+Upb9g7LVLNpDO5MntHWG5nXs9Zk+2XaIXKGjMZ54I4WQV5jqgUqXkgglxwJ8u+R1fY3t65z1bLwuH36SRs0Uwv0NCESLJg0newG50QO/c4tiR7dE93vceEPZHzBdSDnB2Bp6doYmewd6AaMiaDC7zgH9TXUlDXqJEHfoBF6W1toooU9LX9kYKZXDkfICqv9m3k234xIgIg/1uUREfeaD5QM2qwID/vyFbHntEc1AQhgpo6qFpxX5uor34viwfdFcQ1Q+JwfCinl+oGKbM4FAmL0mgtCLXMlLFFsaHnxa7WeJzTRuPYXwarmvvDUioOGlka2WvqGS39MccthF15cKj2Av+ON2CvqPaE68tCUxce2pHuwDTBXuKqDUlT+RQtrFIhWgncf03E0nOMcqJyw54kBB2uMLL1wEuRgiALamIzFHnNGDSvu0yUmWSJ9iKLLmPEQekSGTRIdRiIkJ2KUfSl/sBsZys9EzrAFuXqsjBplAaKHlSDdIU+DnNa6zw+PwgNSrkMEQUOStV25CUH9SXjZz5f83o+AFSwf6Uu/weUUQc7bBhEFsuLlzKNii7kP+VfLZ14Zs7Es+LOQSLUA1sPWkAsQKQ4kalyJ8v4pbjDJjXUbtfXGn+JIiv07dTTOx2zBgokhbEm1rQl1zJBokehvHyOK9gSyNFb7QFQ7jQE3DJNAby/D0c6KEqPJSuUZeDe4jnL+u0S+ArCbJYRoSd7w4ksSB+tHYZVlalvB4GbmR+mU/IwDWT/VEJwyWefRG2ZCvVQGszG5BScoEbSZ1M3tYkyabiEs9k65obdjmS5ELlYoQTs8IF0/89A5CFgMR3OZQFkHakYBzgX8aFZhlrCwpRDxp2W7DKxyjaATKmlSxTmA12eaYoxdLgwVxfZWUZtB4lQrWDSRh+isnR7OQ/5KovUzCLFRcRdtTrFKmuOJANTibh2dDl5ugELKNuEuVE7L8b9CPu1TX2/REm4cm+wlmVMKWqhZDuwoUWwYYMaGkS6wvldMAOl2MgxsvQBIH0FZgvYfrsGwGEjDIMmeku1q2AKRa+cs+wagJeYPI6B9jFFyzoF4vUSp7L9BS8x1CS1iwNXbJAUYuzhB2q6rl8Kbkh9b9tUPJjIALGK3a9XbkzKlQjEHORelrJlFhrEGgbFndYh2FCtJBNUa04W6JgWdKcaec/jJnEgNxzOs9J0+5iNkJ2SuFU/IOabQZxLKkjVNbvIoBqKbMEeULQHDdipBQoakxPgc8jptwLRhN2zmm5/5L8KuVs+AA5C4bIdUTAFEfkGS1lG2MasREazlIrVy8joiJJ2wBjEBZwIYVDqa0GW6Rp41pAv15g8payGygTVhLslXA7w8agLIMS61oN9JUoFNWrRAFoh9+AWnwcYNBzphiulKdESco5zsqs9yBIrmK7Bd07ygkGrPeSVdJFNme69mnriGasd/4s/fYLLVyvW+WhydiDa69f9X+zU+Wh26uG/EtgLoKUQy/dw/wrCfyW98z8T2L9F7+zPjU+hPviydCa+EPqGPHAnAU9zVh0EevWuPv1tAJpbQTUcLFV7SkSYl7xvxGEHvy5t6K9PFxmcQQYa2xJbsPbuJB9J/rxAEZ0s4eLpow/LSRXvw1vLJ4VSZ4e8wJF7FGk22E7OlCK1+GWP5CXr1QD67vRzrWW1/sehtaqMxzGroEUtJqThxzFcM5AtvXvkoguMIZ5+LVx/Ob7QML33em5zKG341nCVYfcTqfpjhu32GiC3V4l37YnuD2mwzjCboGeP66XOvqwzHOhHC2Ppr0tC6dYHw0hw8W9PDT3cNA6lmBGCCTJT1xU20EfElKNMngfg25OTkxFSa6oNVkRwa26pwbNnKj6Ax0zl+Ny46+T5vgtZ69xXJmG/mprvgOuPSeE+v34rb6MPV8JPYJzDrWcMFqXLLnPbh7v0oy255MaHl9sQHDxA22mwgeYLeKCa4rxlU1fWCLhnU/B3PIXCcgCgGnFvDN/i0IeH2y/r3S4L39j1oKKgP6px0TVzS/2i6VyAlsadotTUSWXWoUFz8ibH2ttmArBjLOzCI7ZhGvpPDBT23GjXu0badQy3UySA7u2CIQrUBZ3ZxvnCy/Q8R72Ec1nsImGHylv1gJC0TICbxWBvoGgTNcpNQuEjbwQ0EYKb8JHdKuY0640w/lq8VKK3OofUOIbNw9Q2YPboKQStt23NkCft+eegaMJ1x4MABtV4yq3pwVrqNPrT4QZSqQCOe+owytepd5kPEAoVzH0AuY+NhCRgWhJDB5zwVPB8baOl025TGrSlnrqDoceeF2OYCj7Yd4jEYLfUd1Jpa6Bacp8npOr6kFJ7f0PrnKy00WZN11d1oWgw8FilkG4+f2YeEQaCsDjQBlZT4JCRmpgU+h3sA0DJVdSggK+iU0KF8/J7T3EjzP4tVu33SoDdNJYa246LYLOA4lEryNHn96bL+WAX8sNVPSFoLotEEcTJYbPALsiYKO/asdQVXKZeGGvMT+gY3N5KeKVllWRoK5uH3CTAYxUqZKrixyjB9NSdzCrktgA2cvUqyDjYRdAxNVWFo7f3+CVLMZ16T0Vrf4CYS4/spZqWJz0Jmbwg9b3gCd31ULMSJiLfFEd1noaGUOr6FEnLZeUlR9uwZ8qIEKiFwDwKJh4Gt0u5YPdgIk+LWgCg/gnPe/h1ewo2CE1YzNIjWLeWSFU05mkwsIIySqyoqntN/WsynbmHOhbUJUORqxQZR5ll4M7rgoI2ZaURhgZQHwDGGGN+uXKG/pjrl43xp8COPNY01CoVbPoK/xIlBcWsti9Pv3acxUuE8gFz6q8SNr8u0JB5HbslKvjpFGKuUVC2L3DWL1r1nJOohk4qjxuxvTDdRpTOj10U10ztJr6mz+9EkreodUl4XEVIfXA0SDQakzf5N2mBt4qujrHC8ixCcJJ7XuwGR54D02KlMb+A7LzFZDb/9WjpSucFY3KOzCpHrPcwEOf7po688LhmD3W/AojOAkqw/HhlxqZgC9Qbz7DVctUKVVfNUo0h2lPGaYrHsy66cyzhqbAWbEqU/xPMK2dN2OEo6VZ6S2bXrqgDTUjBSjBf+2FeMpi2tJ+wr/E8OdaV/Eu+LrgJ3CUpdCSpYDiCKVjEyZrGUYhqONwipaeBpbPKLDEVybPgCUpj1rSmxzbCkaYdY4GV9D1MokAt1ZsFuSemHobSvX1p8BJga6CHGHAk/UhsEBpF4e1y5F1yZS/tbDHll1P03N5q9cdJHN4OTMySWQjOZ5TRCy3ijsGBufaoozWUoQsK83lNrnZDroeTw25zEsnYMeI1fCcXnUAU3US+KJBtjt0WUIpcnNaUttfttPA71XveKDHgW9hckiHylnVol7NnYcqAJ9WZdulaiHkj41KMEBpaxsUZlxxoRi4QMCZ277EyU6nN9PVpxVdR/YTYQoUZcJIUZrAPpoaFyO/nbW5Ko97/bNJz47+rad/MpgHdE+DWt21IpYo05oFf8xsOMZJ6jspRuTWc7eTIp8J6G3zogcNA2p8GF+kyxtbjS4EM5x7CxRfFdPd7knwYLOOpxqLiZ/NM9yvxkToKloO17bJVKVXEMfM/nAmg/bqidzdwPGsdDvPETL7tUYLs2NTc4+qN8bFH6I49qCd0/6h3tIcfHxfT0vOgCL4eR68rf8L0ZnMYYzDMY0ZHs3Rwn9cwermvKKYFEJ2GT30C/nBbo9VQcgb3wQNvjVOzAp/eb3l0JCElarQbLSuvCHn96d1zriGcGxUb888n8N5Q3WxhHxojxTnv11TXVKaOTWb17Qsm0w+wsZEPL30r5r9W2dRoe3Q+DCF5/NMNLzUPDrhdA1darvXsK2QDPfmb9+3b9CTtz7mtHPfyUU9q5A/efEuoyz/4fezr/HYoKpRv3KzVbkCOVY9zhvLkwyN6U3bsb4OvPELZGM32mbnyzrkl5A+Ar31Alq/erFjXu3ys7Ew6e1P8ZkicT+P+7M2B6FPgdd/SBX//T/D03iG7Vk3fNzjcGs933ME77xg9+7+q0iyGvV0kQKqfCJ47PwvNsDbBpf2qRSkM/3dup9iEbpuwNJ72aGOYRc9gPEK4DAhyck3LUwVP9iHnupx6t7P3yqvgGuYiKB3TZFItXPUtdbsh4ZMAec/WwhQ5YC6Nx+a174bDeyCTSmx6Cz968yK34sTTWXA9PeY1JoWY6L8YWSsJVN93eLaXudGCDwo+KcSeWJYSAai1PcefkwZ7XHIUWiNXcnGTF6/iwj75yUZ6UVGjVhB3RP18zbN5oXhaXP9o5AXBAMIVLLTX9VSsGYiPvuSpturjU0eUpAxBCQcawhS0/jYRbDZq1RGr+QI0X6GG7VLchWk4EOU1dfRkilbcv7AfPZEHy029xKxCHThuzZYU6vAYAuqQ8RqNpZnJmHr75Ay4vmcUhlWbny5TfbM4MJzR3Z3/kHkLGbHd5d8sdlm3jFDbumzt9whHg9W1zBdQLgwZbgkRkpjlG3QAdWRXUiQdziJder/o2Nhk8zdzQ9CVUKYB+Z4CFQagUFz1d8Gp+xPZi5FvRyA4X6cxeRR7l+gEMAASE5H7FZlc9T9Y9hij7fac1+AyiJJM226z8l9S7sApn070IpjmX6Qk7WQrRMw4pJiZBcdvw6JQCh410X8p2K6rhGW3Va5Pcl94IYwMX/GoGraB9AVnb2mJmgXlffM6H07wS55qT3waZpkhaMLag8g9yf7hhOJExuQ8fySy7drCY6yvKVrqFpL/txQ7kZKYRHrNMh0RZGkI3W/ITJLSe18JArusW+Hyo4H8FZTEYmM4Aj/GVlM/utNGQR24BoOD2+WEYn+wnOvZXEJDS4H7r5Y1kZLQZFxF5gyZIhOg1gVHx0GLmpHF7B3ZOn2+NdgiCi4wZKr6s/MaxPQk0sii5WfPW48y1aeQqVvOfdb6vAMWEu4nTX3LSPo0Iq68qxgm7wOIyCWK+1EVU2Zpkl0S1S5/DhhJ0ROuH9RzNiw7JCL48yvFarPS4CrLytYB+X5HyO9ClFlw3orCRUDP9cHsxceX7Z7lo40vNl3O0X2zF3WIFIiY1NKF+o4b+OQ+UffNVBlyd8WyjFV/laXBz8my5/noa/dX55i825SdT9zz11SgxrkdNzx1t3U74/AlwJCNwWrO/5GmvB/OxPPv/N208Q/sNPn9Y0dOPCPMNCIpTj5G/F99n/iMnN74ZMt/p0pq2xpE495BDcOpCWPYzniItIhhLQrz7GvQu+8bsqOwZ8DsGCxAemb3h/z+up71/fVGQWluozH5ynp5D7VQkPC8wOOrk1qRL97lWpOEzyh+Q1cib3ewIbvxn89YeHPk5372Tc/QfPfPoLf30849p3RkyuwHXHov926daeAE7fzvn8xRCPmOh2GmX+ZxMIddjTVZz5N+9QtvwNAWlTjv+Lnn1ow4YfVicj+PMrR883OIb0786mOdDg12U/4w9lVxXZZCBf4B4ueUbD2TB5z93Uz2vwh2SwPRnI3PF6gMv5cVKhqKHHrm3LMquFnr9yqTZ0/TYdaPAx4H/L8Z8L5yytDVSXDMkWSFasu/D1DL5gXEDv/cC6gqOdhjKS1/KsPkuR1qd+Ggc4DhHk4Au3f8Cf7tClWAp406I1P8+IkOs/bffdS3BJfdKs4T/4d+Sogiu/oHXIKqobc3/ZuOyNOaBWCt989CPdaiA64uvKur1rgbtflPBYMF4/E4Dngc8H8v4FTdThm9K4E+31lA0j8PsCNHk9z70t9Ma/6kdZnzb62LWZetzhtZYEr64w400fthZrzLuw0NWbm/aYZ384n9v9nj/j9sizN6s9wjWdqoTxKfjR8ut5pL+Y5/nch/+HUc2blujfC51m6NzyefJj8nHuhdqrM5z9avdqd3QU63PfPB3cM+t2/jjhsaN/Q/xpCnS8DZbnHWSx1dCH5hN4ofZfZ+H9A2/96K3+uKwsFu76fv0WSs98sKsLugc6hiO3dXwB8MRkSTFd/mDTRaOm2t6Y3OviyZOabv5LOc3L6E3N9OZHSnYb5oRaEtm3+PuW8JmOa4oLLOyMFlZ+P/iJXNg5jrmrqxyt8SuWq+h7UyA9GEu4U9Mfo8m/B0OuPPAAW69//cFIArtHEmTwGrrZrWnLt/IvaDV2zba/rvsHRhU/hv1CEv83VkjA9X2xf9/maa7pf630+NR9lofI5abngJeN3FPwAORF+OGDc0buh/qiFvdXdBcDfUpr80vO1/zGcq4yrjKuMq4yrjKuMq4yrjKuMq4yrjKuMq4yrjKuMq4yrjKuMq4yrjKuMq4yrjKv97VQzymXjJMvzq20ElqLnPvpZAqTHZg0N8t6ONOed9d8LxKZRVO3+zPDoiktEGb69BdBxDvdH7cHhtcc2cGFSaz7rflXfGfnjuN+mGT9ov+A3fSH67v/rPBfqpo13ceD/fqTnW/79zdzyFamYK9cHDErzDcAPAuaBS7+GFsNyOHA1relaChAbtU7TzGuFeaR1G2fdmO23qSonzwWS89acvR86Kybo0HbZhYMW0LHdOf/bMUDSfNqIttcjczt6ggo3y9qCs3BGXbwbZhQMF+oaq+NMNzLtnDDRlZ88pccvJzKyeaYwzPXluxKOfwG4Szq4dniLpNfS1dPKV+b+eLFpP5F5sHKANxIz258rsB7iMvnR8TN2A1L6e9mgjP7+pK4l/hk+3mQFXFRDa0FfdpV+TlJWn/chxgmV0WgGctK8aGhxyNVaYkXteFxL2NRb0150pxCHSRxkdAgPuo+38E3193gPmdYYbnyRAy26vM1+ZEPD9gOWjpLCGvtBr+r7NuBcgD7STEQC0jzSgJl5bPVwmknTtXXwzAt8w1BKjf1wNWwV2Ib//UtTYl3lGJhAC5mIAu0pFbfaeYpRhdyv2L3dF/BTTCbFRRb3iZMcsEcvIUhrAuRObxBkOel772hEvuMr6FImQ4oaqgrmIrNzNAnugnqLviQpu9B5xRydgNoCdBQPrZC3aUhMNf5NcEwblFh6Jv1n3WFzeuKFobgGj9hBy4arT1mWK70zRa5BMYtNGzMasqIVy2okel1hC1XFX7MCkIyeqrM58P+acGJfAYEGu5shqkGy2UQ40URdkMb9UkhKl5otZ6ybdfnCB8/VF4bzOIsj+KB/Ccjg9xlnomAqIVkEiFcT4Ditb118yGXmNNzotp0yRBdMZGq1d+iUluxLqa+gJmUcI3j51EwlqVmGh3GpXQ8m0xfRkTgtkhy7chM0GxLB5D8TrYfAAZLCA/2UgQ+Aiq20wrS3aYIEo0Q2dsCguouFTzegi+ZyUuJF6rsTnhY2ORQpTOi/2ZqfbNyS+JuWOWr+UnHIbdqxaWWYopyhJLcTUD4PUUx/aiIxcgi4pgAbZzW/DFOYiCl9rJoEPEuHzuLSQnsZOU18D0zQERe8UFrzZoMq5nmL5aB/P+FUj2Xs+fIF0ZZ4aR8oOL/Avq243bSgsyB9x4b+hDB1W/PxNcu2lUG5Z6s+HlFN4jdWyBnS2rrkfB0OrEQUda7SZghUewNXtx+94Tx0O23q+HjOZpnbvX79gzN6dmdLHXw4jxS+B3fNZJ99syCjOWoY1RiMzFOroZnrbXM1b0suFUQsRjO40SWGhMW+rq1l1Suyy1vYvpoemSTJ0mg+dzapHhIfVQlCiKagBVN4fuofprQr0eunQiYGM0OFqTeM3Hd1js1vXRjygejKzhxAAj5dVaGtMlK2eMCLh3TZNK/BA0nmJkt2Rh/D4xFl3YYjJQyax+bfqZnyhtRYlHTD/es0T1VGrpFDudMZMwhUmtNiVkloYOmEYFgNqkH+LyJpuqQmeQvgwqTMtdnGECruqVsK2iiXX2wfTWDy489e4eLq1Cd5py2BcRNB61/TmkHz40roviObfTAkdu+hoAz5+s6DDu9LyGjW2fTDrVd1SLaHK80htIMzGzqgGDBgmj/vailswVku1q+z+jsIY2z2TSxwNbQVEtCJkGluZ+mEwV14zH1By3d/+DMMC5jJPHBQzuYDwzm4YY0CrbGrTTLNETWwdkoTfuZKfqO0hFE8wjfbwZeZy+h6b3VTO42AGr/cSocFHuEKtMeUmObuMGgvVvqftIjVixqKlnpuS37vXqhIUpGiNEz388aaBFJGGVx6Pw8zZGS6dtzspFA9GIEqEb+Ggg/GSB8YLXTllBqOaAtfm3pHT5ETIaKsuN1V5VgA1PWuNhKPkskTITo41WwKHetYmhXLwDvro8gNiPTWv8IREorpXBqSKm72x/jdNhL3Qn4BhGmY3C6Yb2u9wY0cflvY+5jb2nzKb1a9O2sMsqewigmpQs9YXh0wDLUje/iGrDjUG9WUDKTwNDxzXJLI+Q0gFMeets7L34SDzp0lYaWQSIzNSOoHiXzTz69hQTyynrVJ+hpS2pEgzRpdZ68UYaQu7DF+i+DmQBVSes9W7MLUuxzpwwe6+ajVgxa2qhA1XG/1Jl7HLazSNlyT92+7Y8pV4lM+L01nuIHFhhgF3dPukFlPOBD8/idZLNqfwTUnvLZ0oeqWye5DoyVh6B2zFQ2v/VeQHq5T2xKD4txOxby0hB8k16UpjRcLI0UVEUXmg3I5O2dcmjopQM9uv2UPwJWxKbqyBDYjyTbXFHJYJeRaG/iydS8OySQTF1e2sXND9KsvwMasp0i4jeOBswzPOfppU4Tx2w5f2ZlHUNTeyxLIswzky/ASbwICP47Q13aNGEh3YIHRTgsx2p5XLuYo4N7EeylB0fRV14BezhtJzJHaB11FlLEueUhyoAJcLZHT/phwWD6r6OnbB60+cs8FRNL+hcCudt2+Tk19lykEQRYHnFF1aYbnv7xvXGO+JpvLm+KI/q9Zk5JYcMhibYNqfYOHgy3Mpo3sKSygRF4So/rD0qF9ZpAK2UK2w5ibridyOtAWHLMs6a6luw8vvkFg8Y9uELtjeyi7UO1xBus5fS/gISZ7hMuPd5ocu+wDOuX/rIa6cqM3cj76Jhcdp3S9sO6QEApaFEjWTfeuE2sRS1jxZs+wUykQiQr1TGORpI1RlNOeeDaRlLuRxpJS1Y8mhWwhpye7RnDvUPObeNUoSkb1hKZ3VvqoGLtxyI7TUw9CoDZIO0Mm2DF2gZI/SD5hL2WV6digXgQhi8tz6+qGUfYFae+nBB0uwW30HUgs9HIEdvQtg9/EC6I+/CJNBQTJKfsi8sGYin1NpnpNfBsFLFzY8ScIPl0Wo6aqxv/OuMTAgbrGRlF1hNj2NLuzwyQBfdF0q7O6GPT7gQR32C/NklnPZrqVBvypQgaCxCgrvNTI2OOZWAzs9ZtYu7eRAIV9BPbswkaBa2U4sw62K2OaS3NqBkSbEkhXAqpGjnmbyLdzojfj1dKOIbtx7hRnwS03hYCkf07g+CU0u7Zj5+JhpiBJ8jhQrp2Vi+nB0VUTAE8deFIocy0o9iepxDYgLvrXnPhMPqo3GoqfpMHhE+L0X8KYp6UYKiil8S+PeZsubWN+FelttzzElPkPZhUJUljB5IFzMMkbEdZhLP/UsNvNJ5CcYyss9XVNB6zuo6RpW+07L3yUL7IVJrpL7SvfdnYbszG+c8Mo5vmK1BHT/yirjsnCcp0seqgQWucBXGaHuqzcF/LGicR+Eu6m2nOa8lXd+LGPxwO03K5HWlVDOZp3mnjgZpr7LbLGHFJNuhHK8U7s1mJlCD2kMRXMHwFdAIgYLbf2XlaZLk+iNYbOSAXEgfLoWRHpSnWrrPRMv6yiMSqkAhM57whMO78/yb+CcrTjKx1j3qJrvsr7QMmNS0sjonmkeot7q4gtrJrZYg4MmpDi2Oa90+3Inak3wL6A5jcs3D37l823P5eDlXKJGlYL2vijo8U+TERmuSXnvMj+9cx2GVypyDOk/dCkJF0q4HOE7oIWU2BmhkEKDSEfmkTHOM/Rtw4VCfb3QIHRBKS6UBKRTTlDXGizGsNdZ9oNCNaBUgAXak7nFnC+tR6+HcgLB7ncdK96BUJHcJmKxTCezN8hiXpfh8b43LYTJLAUyLpukK9R+C3iogFtyHQtfEXyA8DbT4H5R3nN3Mb0FWIjVV9sDfWXw9KtF6cFtWuKGkSfTmTmNo6o35T8pNGOUqTQlj2z1MKG2QchwGnsJlNCse+LRtOud/FN6h0qPodW27REzL+fHHpAryzQHz6hcj4SuR0ECYMd1BYbMpUmT3hsZXX7NDc3CWR5eSPULia8U/q4RGtoW8FOlqX5s0PelVjniNF5tShxZ7h20Rk0fqekFd6coVF/GDEiGam8t2UnYuhU/wGWMcluNlCEiIVSkxOIj5nqi7hBptcK91MN8+a8x2GfEfMub7rFACxlrUTAtsyIrTbaxkT7pb7R0Dqcfa7wZ+oW3xXvdHW1ry4qDM3mTFSrwG1aezlP96or/sm/r1pL4jb+o9RhP3/Cjp28QSi2NA6c4V1fC0DOrs9Zw+Jmi0CYDUWm01g43lT01x3avlhs9hg6LPGl4P+0Qv+4oLbMmTmuXeUxwQhkOaNgpWwh2/wRgR6qG4a/ZeLJRnqboR6vTNmid9GWnvdPSGXmUsrwayWkn8hEzp+Fw8+zHJR/0jAaGdE714joPpp/izS7Qe+qxSbWZrsp/QKkBA+M0DzDq1HzDwbD1RcfN1Kgho8xlDGOMkBhlU0m6DPfjAPfjA3M47c6RLPc+mycHNM7wiRQ9FO3x3EPfvkVraCDUCLNH5tIVO0foCHlOdXv/SkcIacCyxbMbC8hZiRuY64iRDcWEwR33J7VOe8oHDr41apYGgp8Vq0sczKlZk7zva8rpiJ+YV3OCxL83hNoqBG8s95qAvjDNDdB56biV3zj6WUDh7BBUUTx9sPSM5qBRkVlt9+5Y76caXg4qCF6ubojvy7nPsvRGVzCzH1BQSRoUW9BURkLKtwbiGChpCJqeHMBjDMcx9tr66inlO7z70Pufhtwe2Rs6s+MM2+mUFa8Du6usNxOke/aoYy3HdXk9J0QHfQXL9/aZ0L/a094O8ewe1bcn+/bI5HN3lw1QzXcSWie/8Nu1J4bpX6e8NPaOMbkgD7jhVteMWVkxrSBtbzR5lXsI5y5NmTb2ErHikOxhmzjQ6ejB4fK6jiTcDvLZkiSmipjOQXd01CgDNvRu1Jurw1K9999fuf49wbsff/5/AFBLAwQUAAIACAAhtCdMaKB6Ok0AAABrAAAAGwAAAHVuaXZlcnNhbC91bml2ZXJzYWwucG5nLnhtbLOxr8jNUShLLSrOzM+zVTLUM1Cyt+PlsikoSi3LTC1XqACKGekZQICSQqWtkgkStzwzpSQDqMLA2BghmJGamZ5RYqtkbm4KF9QHmgkAUEsBAgAAFAACAAgAHbQnTBUOrShkBAAABxEAAB0AAAAAAAAAAQAAAAAAAAAAAHVuaXZlcnNhbC9jb21tb25fbWVzc2FnZXMubG5nUEsBAgAAFAACAAgAHbQnTL9XxwNNBAAAZxMAACcAAAAAAAAAAQAAAAAAnwQAAHVuaXZlcnNhbC9mbGFzaF9wdWJsaXNoaW5nX3NldHRpbmdzLnhtbFBLAQIAABQAAgAIAB20J0zicNBQswIAAFAKAAAhAAAAAAAAAAEAAAAAADEJAAB1bml2ZXJzYWwvZmxhc2hfc2tpbl9zZXR0aW5ncy54bWxQSwECAAAUAAIACAAdtCdMDxHzEiAEAAB4EgAAJgAAAAAAAAABAAAAAAAjDAAAdW5pdmVyc2FsL2h0bWxfcHVibGlzaGluZ19zZXR0aW5ncy54bWxQSwECAAAUAAIACAAdtCdMh56KLJYBAAAaBgAAHwAAAAAAAAABAAAAAACHEAAAdW5pdmVyc2FsL2h0bWxfc2tpbl9zZXR0aW5ncy5qc1BLAQIAABQAAgAIAB20J0w9PC/RwQAAAOUBAAAaAAAAAAAAAAEAAAAAAFoSAAB1bml2ZXJzYWwvaTE4bl9wcmVzZXRzLnhtbFBLAQIAABQAAgAIAB20J0wM0rasbgAAAG4AAAAcAAAAAAAAAAEAAAAAAFMTAAB1bml2ZXJzYWwvbG9jYWxfc2V0dGluZ3MueG1sUEsBAgAAFAACAAgARJRXRyO0Tvv7AgAAsAgAABQAAAAAAAAAAQAAAAAA+xMAAHVuaXZlcnNhbC9wbGF5ZXIueG1sUEsBAgAAFAACAAgAHbQnTDXb2a1oAQAA8wIAACkAAAAAAAAAAQAAAAAAKBcAAHVuaXZlcnNhbC9za2luX2N1c3RvbWl6YXRpb25fc2V0dGluZ3MueG1sUEsBAgAAFAACAAgAIbQnTCVNwriPIgAAtE0AABcAAAAAAAAAAAAAAAAA1xgAAHVuaXZlcnNhbC91bml2ZXJzYWwucG5nUEsBAgAAFAACAAgAIbQnTGigejpNAAAAawAAABsAAAAAAAAAAQAAAAAAmzsAAHVuaXZlcnNhbC91bml2ZXJzYWwucG5nLnhtbFBLBQYAAAAACwALAEkDAAAhPAAAAAA="/>
  <p:tag name="ISPRING_PRESENTATION_TITLE" val="欧美风红色工作计划模板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自定义 94">
      <a:dk1>
        <a:sysClr val="windowText" lastClr="000000"/>
      </a:dk1>
      <a:lt1>
        <a:sysClr val="window" lastClr="FFFFFF"/>
      </a:lt1>
      <a:dk2>
        <a:srgbClr val="DCDCDC"/>
      </a:dk2>
      <a:lt2>
        <a:srgbClr val="FFFFFF"/>
      </a:lt2>
      <a:accent1>
        <a:srgbClr val="E13945"/>
      </a:accent1>
      <a:accent2>
        <a:srgbClr val="E34651"/>
      </a:accent2>
      <a:accent3>
        <a:srgbClr val="E5535E"/>
      </a:accent3>
      <a:accent4>
        <a:srgbClr val="E97052"/>
      </a:accent4>
      <a:accent5>
        <a:srgbClr val="EF9E2E"/>
      </a:accent5>
      <a:accent6>
        <a:srgbClr val="F5CC0A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WPS Presentation</Application>
  <PresentationFormat>宽屏</PresentationFormat>
  <Paragraphs>59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Microsoft YaHei</vt:lpstr>
      <vt:lpstr>Segoe UI</vt:lpstr>
      <vt:lpstr>Arial Unicode MS</vt:lpstr>
      <vt:lpstr>Calibri</vt:lpstr>
      <vt:lpstr>Office Theme</vt:lpstr>
      <vt:lpstr>COMPANY 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Click here to add the title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WPS_1713582851</cp:lastModifiedBy>
  <cp:revision>18</cp:revision>
  <dcterms:created xsi:type="dcterms:W3CDTF">2019-09-05T12:32:00Z</dcterms:created>
  <dcterms:modified xsi:type="dcterms:W3CDTF">2025-08-10T20:36:44Z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1033-12.2.0.22222</vt:lpwstr>
  </property>
  <property fmtid="{D5CDD505-2E9C-101B-9397-08002B2CF9AE}" pid="3" name="ICV">
    <vt:lpwstr>BD0924F5BBB6448291D23D9283868682_13</vt:lpwstr>
  </property>
</Properties>
</file>